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ink/ink7.xml" ContentType="application/inkml+xml"/>
  <Override PartName="/ppt/notesSlides/notesSlide5.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6.xml" ContentType="application/vnd.openxmlformats-officedocument.presentationml.notesSlide+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Open Sans" panose="020B0606030504020204" pitchFamily="3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10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38:40.287"/>
    </inkml:context>
    <inkml:brush xml:id="br0">
      <inkml:brushProperty name="width" value="0.35" units="cm"/>
      <inkml:brushProperty name="height" value="0.35" units="cm"/>
      <inkml:brushProperty name="color" value="#FFFFFF"/>
    </inkml:brush>
  </inkml:definitions>
  <inkml:trace contextRef="#ctx0" brushRef="#br0">1 1379 24575,'928'0'0,"-905"1"0,0 2 0,0 0 0,-1 2 0,30 9 0,-27-7 0,0 0 0,0-2 0,31 3 0,81-10 0,33 4 0,-107 10 0,-47-8 0,0 0 0,23 1 0,100 12 0,-77-10 0,1-2 0,98-6 0,-58-1 0,797 3 0,-879-3 0,-1 0 0,32-7 0,14-1 0,-57 8 0,1 1 0,0-1 0,0-1 0,0 0 0,-1 0 0,0-1 0,0 0 0,16-10 0,-17 10 0,0 1 0,0-1 0,0 2 0,1-1 0,0 1 0,-1 0 0,1 0 0,10 1 0,75 0 0,-59 3 0,469-1 0,-499-1 0,0 0 0,1 0 0,-1 1 0,0 0 0,1 0 0,-1 0 0,0 1 0,0 0 0,0-1 0,0 2 0,0-1 0,5 4 0,-3 0 0,1 0 0,-1 1 0,0 0 0,0 0 0,9 14 0,-10-12 0,1-1 0,0-1 0,0 1 0,0-1 0,1 0 0,0-1 0,13 8 0,-15-10 0,1-1 0,-1 0 0,1-1 0,0 0 0,0 0 0,0 0 0,0-1 0,0 0 0,0 0 0,0-1 0,11 0 0,-16 0 0,0 0 0,0 0 0,1 0 0,-1-1 0,0 1 0,0-1 0,1 1 0,-1-1 0,0 0 0,0 0 0,0 0 0,0 0 0,0 0 0,0 0 0,0-1 0,0 1 0,-1-1 0,3-2 0,-2 2 0,-1 1 0,-1-1 0,1 0 0,0 0 0,0 0 0,-1 0 0,1 1 0,-1-1 0,1 0 0,-1 0 0,0 0 0,0 0 0,0 0 0,0 0 0,0 0 0,0 0 0,-1-3 0,0 1 0,-1 0 0,1-1 0,-1 1 0,1 0 0,-1 0 0,-1 0 0,1 0 0,0 1 0,-1-1 0,0 1 0,0-1 0,0 1 0,0 0 0,0 0 0,-1 0 0,0 1 0,1-1 0,-6-2 0,0 2 0,0 0 0,-1 0 0,0 1 0,1 0 0,-1 1 0,0 0 0,0 1 0,1-1 0,-1 2 0,0 0 0,0 0 0,1 0 0,-12 4 0,19-4 0,1 0 0,-1 0 0,0-1 0,0 1 0,0 0 0,1 1 0,-1-1 0,1 0 0,-1 0 0,1 1 0,-1-1 0,1 1 0,0-1 0,-1 1 0,0 2 0,2-3 0,-1 0 0,1 0 0,0 1 0,-1-1 0,1 0 0,0 1 0,0-1 0,0 0 0,0 1 0,0-1 0,0 0 0,1 1 0,-1-1 0,0 0 0,1 0 0,-1 1 0,2 1 0,2 4 0,1 0 0,0 0 0,0 0 0,0-1 0,13 11 0,0 1 0,-14-13 0,0 1 0,0 0 0,-1-1 0,1 1 0,-1 0 0,-1 1 0,1-1 0,2 13 0,0 2 0,1 32 0,2 6 0,-5-43 0,0 5 0,2-1 0,7 22 0,-9-37 0,-1 1 0,1 0 0,0-1 0,0 1 0,0-1 0,1 0 0,0 0 0,0 0 0,0 0 0,0-1 0,8 6 0,23 15 0,-7-6 0,32 29 0,-59-47 0,-1-1 0,1 1 0,0 0 0,0-1 0,-1 1 0,1 0 0,0 0 0,-1 0 0,1-1 0,-1 1 0,1 0 0,-1 0 0,0 0 0,1 0 0,-1 0 0,0 0 0,1 0 0,-1 0 0,0 2 0,0-3 0,-1 1 0,1-1 0,0 1 0,0-1 0,-1 1 0,1 0 0,0-1 0,-1 1 0,1-1 0,-1 0 0,1 1 0,-1-1 0,1 1 0,-1-1 0,1 0 0,-1 1 0,1-1 0,-1 0 0,1 1 0,-1-1 0,0 0 0,0 0 0,-3 1 0,-1 0 0,1 0 0,0-1 0,0 1 0,-1-1 0,1 0 0,-7-2 0,-8-2 0,0-2 0,1-1 0,0 0 0,-34-19 0,-16-7 0,-74-19 0,119 45 0,-1 2 0,1 1 0,-1 0 0,-31 1 0,46 3 0,1 0 0,-1 0 0,0-1 0,0-1 0,1 1 0,-1-1 0,0-1 0,1 1 0,0-1 0,0-1 0,0 0 0,0 0 0,0 0 0,1-1 0,0 0 0,0-1 0,-9-8 0,9 7 0,-1 0 0,-1 0 0,1 0 0,-1 1 0,0 0 0,-1 1 0,1 0 0,-1 1 0,0 0 0,0 0 0,-1 1 0,1 1 0,-1-1 0,1 2 0,-1-1 0,0 2 0,-18 0 0,-286 3 0,286-1 0,-54 9 0,-11 1 0,-48-12 0,-4 0 0,119 2 0,0 1 0,-1 1 0,-31 9 0,18-3 0,-1-1 0,0-3 0,0-1 0,-83-1 0,87-4 0,0 1 0,-70 12 0,-143 55 0,125-35 0,94-26 0,-2-1 0,1-2 0,-1-2 0,0-1 0,-38-3 0,1 0 0,-682 2 0,717-2 0,-56-10 0,-16-1 0,11 13 0,62 2 0,0-3 0,-52-6 0,81 6 0,0 0 0,0 0 0,1-1 0,-1 0 0,0 0 0,1 0 0,-9-6 0,13 7 0,-1 0 0,1 0 0,0 0 0,0 0 0,-1 0 0,1 0 0,0 0 0,0-1 0,0 1 0,0 0 0,1-1 0,-1 1 0,0-1 0,1 1 0,-1-1 0,1 1 0,-1-1 0,1 1 0,-1-1 0,1 0 0,0 1 0,0-1 0,0 1 0,0-1 0,0 0 0,0 1 0,1-1 0,-1 1 0,0-1 0,1 0 0,-1 1 0,2-3 0,2-3 0,0 0 0,0 0 0,1 0 0,0 0 0,7-7 0,6-7 0,-14 16 0,0 0 0,1 1 0,0-1 0,0 1 0,0 0 0,1 0 0,10-5 0,46-18 0,-34 15 0,30-5 0,-44 14 0,0-1 0,25-10 0,-12 0 0,2 2 0,-1 1 0,39-10 0,-37 15 0,-6 0 0,1 1 0,0 1 0,27-1 0,390 5 0,-195 1 0,-218-3 0,0-2 0,0-1 0,-1-1 0,45-16 0,8-1 0,-41 16 0,1 1 0,-1 2 0,1 2 0,47 3 0,-118 1 0,-1 2 0,1 1 0,-51 16 0,71-18 0,1 1 0,0 1 0,0 0 0,-13 9 0,13-7 0,0-2 0,0 1 0,-19 7 0,-7 0 0,6-2 0,-1 0 0,0-2 0,0-2 0,-1 0 0,-35 2 0,0-8 0,0-3 0,-88-14 0,-126-37 0,200 36 0,26 6 0,-233-58 0,267 63 0,0 1 0,0 1 0,-1 0 0,-26 0 0,785 8 0,-422-6 0,-297 1 0,1-1 0,-1-1 0,0-1 0,0-1 0,0-1 0,32-14 0,21-6 0,-54 22 0,-1 0 0,28-1 0,23-6 0,-25 4 0,0 1 0,0 2 0,0 3 0,55 3 0,-12 0 0,1208-1 0,-1287-1 0,-3 0 0,-1 0 0,0 1 0,1-1 0,-1-1 0,1 1 0,-1 0 0,1-1 0,-1 0 0,0 0 0,1 0 0,-1 0 0,0 0 0,0-1 0,4-1 0,-7 2 0,0 1 0,0 0 0,0-1 0,1 1 0,-1-1 0,0 1 0,0-1 0,0 1 0,0 0 0,0-1 0,0 1 0,0-1 0,0 1 0,0-1 0,0 1 0,0-1 0,0 1 0,-1 0 0,1-1 0,0 1 0,0-1 0,0 1 0,-1 0 0,1-1 0,0 1 0,0-1 0,-1 1 0,1 0 0,0-1 0,-1 1 0,1 0 0,0 0 0,-1-1 0,0 1 0,-13-10 0,-5 0 0,-1 1 0,0 1 0,0 1 0,-29-7 0,-90-10 0,66 13 0,-9 2 0,0 3 0,-84 6 0,87 1 0,132-2 0,51 1 0,-88 1 0,-1 1 0,-1 1 0,1 0 0,27 9 0,1 2 0,1-2 0,0-2 0,83 7 0,-28-10 0,104-8 0,-76-1 0,128 3 0,-294 0 0,-56 11 0,-29 2 0,-115-14 0,108-1 0,105 3 0,0 0 0,-32 8 0,30-4 0,-46 2 0,-218-7 0,133-3 0,142 4 0,1 0 0,-1 0 0,1 2 0,0 0 0,-20 8 0,-19 5 0,5-5 0,0-2 0,-1-3 0,-82 3 0,-124-12 0,239-1 0,17 3 0,1 0 0,-1 0 0,1-1 0,0 1 0,-1 0 0,1 0 0,0-1 0,-1 1 0,1 0 0,0 0 0,0-1 0,-1 1 0,1 0 0,0-1 0,0 1 0,0 0 0,-1-1 0,1 1 0,0 0 0,0-1 0,0 1 0,0-1 0,0 0 0,0 0 0,0-1 0,1 0 0,-1 0 0,1 1 0,0-1 0,0 0 0,-1 1 0,1-1 0,0 0 0,0 1 0,1 0 0,-1-1 0,0 1 0,2-2 0,20-19 0,-16 15 0,0 1 0,-1-1 0,1-1 0,-1 1 0,-1-1 0,7-12 0,-2 1 0,54-99 0,23-30 0,-81 140 0,1 0 0,0 0 0,0 1 0,1 0 0,0 0 0,0 1 0,15-9 0,8-6 0,205-141 0,-43 32 0,-82 56 0,-89 60 0,1 2 0,0 0 0,27-8 0,-30 14 0,30-4 0,-29 7 0,32-10 0,43-12 0,-69 19 0,1-1 0,-1-1 0,31-14 0,-53 20 0,0-1 0,0 0 0,0 0 0,0 0 0,-1-1 0,0 1 0,1-1 0,-1 0 0,5-8 0,-8 11 0,0 0 0,0-1 0,-1 1 0,1 0 0,0-1 0,-1 1 0,0 0 0,1-1 0,-1 1 0,0-1 0,1 1 0,-1-1 0,0 1 0,0-1 0,0 1 0,0-1 0,-1 1 0,1 0 0,0-1 0,0 1 0,-1-1 0,1 1 0,-1-1 0,0 1 0,1 0 0,-1-1 0,0 1 0,0 0 0,0 0 0,1 0 0,-1 0 0,-1 0 0,1 0 0,0 0 0,0 0 0,0 0 0,0 0 0,-1 0 0,1 1 0,0-1 0,-2 0 0,-11-5 0,0 0 0,0 1 0,0 0 0,-1 1 0,1 1 0,-16-1 0,-6-3 0,-19-4 0,-28-5 0,-124-41 0,68 9 0,-2 6 0,-212-35 0,238 55 0,52 9 0,-107-8 0,164 21 0,-1 0 0,1 0 0,0 0 0,0 1 0,0 0 0,-7 2 0,11-2 0,-1 0 0,1 0 0,0 0 0,0 0 0,-1 1 0,1-1 0,0 1 0,0-1 0,0 1 0,0 0 0,1 0 0,-1 0 0,0 0 0,1 0 0,-1 0 0,1 1 0,-1 2 0,-9 22 0,2 2 0,2-1 0,0 1 0,2 0 0,-2 40 0,4 3 0,4-52 0,-2 0 0,0 0 0,-1 0 0,-6 23 0,5-36 0,1 1 0,0 0 0,1 0 0,-1 0 0,2 0 0,-1 1 0,1-1 0,0 0 0,1 0 0,0 0 0,0 0 0,1 0 0,0 0 0,0 0 0,4 8 0,6 12 0,-2-4 0,22 38 0,-27-54 0,0 0 0,1 0 0,0-1 0,1 0 0,-1-1 0,1 1 0,0-1 0,12 7 0,2-1 0,0 0 0,1-2 0,1-1 0,0-1 0,0 0 0,0-2 0,1-1 0,31 3 0,23-2 0,96-5 0,-86-2 0,-81 1 0,1 0 0,-1 1 0,1 0 0,-1 1 0,0-1 0,0 1 0,1 1 0,-2-1 0,1 1 0,0 0 0,0 1 0,-1 0 0,0 0 0,0 0 0,0 1 0,8 7 0,13 10 0,39 24 0,-29-21 0,-28-17 42,1 0 0,-2 1 0,1 0 0,-1 0 0,0 1 0,-1 0 0,9 16 0,-11-17-184,0 0 0,0 0 1,1-1-1,1 0 0,-1 0 0,1 0 1,1-1-1,-1 0 0,1-1 0,0 1 1,11 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1:14.783"/>
    </inkml:context>
    <inkml:brush xml:id="br0">
      <inkml:brushProperty name="width" value="0.35" units="cm"/>
      <inkml:brushProperty name="height" value="0.35" units="cm"/>
      <inkml:brushProperty name="color" value="#FFFFFF"/>
    </inkml:brush>
  </inkml:definitions>
  <inkml:trace contextRef="#ctx0" brushRef="#br0">32588 4652 24575,'-106'-13'0,"-133"-18"0,-188-25-164,-159-36-655,-2007-482-2772,44-233-682,2492 787 4154,-848-307-1814,0 22 53,-1028-253-1129,132 136 3176,-22 125 936,504 181 124,119 27 943,817 58-1492,-2024-249-218,1409 113-347,-764-116-365,353 127-1710,-21 128 739,703 83 240,-65 52 113,-1416 340-89,20 130 928,1763-457 215,83-26 366,69-24-249,183-48-8,-454 94 3098,415-105-1377,91-11-788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1:36.904"/>
    </inkml:context>
    <inkml:brush xml:id="br0">
      <inkml:brushProperty name="width" value="0.35" units="cm"/>
      <inkml:brushProperty name="height" value="0.35" units="cm"/>
      <inkml:brushProperty name="color" value="#FFFFFF"/>
    </inkml:brush>
  </inkml:definitions>
  <inkml:trace contextRef="#ctx0" brushRef="#br0">4517 768 24575,'-663'0'0,"637"1"0,0 3 0,0 0 0,0 1 0,0 2 0,-30 11 0,26-7 0,0-3 0,-1 0 0,-34 4 0,32-7 0,0 2 0,1 1 0,-1 2 0,-47 21 0,4-2 0,48-19 0,0-1 0,0-2 0,-1 0 0,0-2 0,0-1 0,-45-1 0,-910-5 0,620 2 0,315 3 0,0 2 0,0 3 0,-51 14 0,59-13 0,30-6 0,-197 39 0,157-34 0,0-3 0,-59-1 0,-309-6 0,411 1 0,1 1 0,-1-1 0,1 0 0,-1 0 0,1-1 0,-1 0 0,1-1 0,0 1 0,0-2 0,0 1 0,0-1 0,0 1 0,1-2 0,0 1 0,0-1 0,0 0 0,0 0 0,-7-10 0,3 5 0,-2 0 0,-16-11 0,19 14 0,0 1 0,1-1 0,0-1 0,0 1 0,-12-16 0,12 11 0,0 0 0,-1 0 0,-1 1 0,0 1 0,-16-15 0,15 16 0,1 0 0,1-1 0,-1-1 0,2 0 0,0 0 0,0 0 0,1-1 0,0 0 0,-9-25 0,13 31 0,0 1 0,0 0 0,-1 0 0,-8-9 0,8 10 0,1 0 0,0 0 0,-1-1 0,1 1 0,1-1 0,-1 1 0,-3-10 0,3 0 0,0 0 0,-2-18 0,-3-21 0,6 48 0,1-1 0,0 1 0,0-1 0,0 0 0,1 0 0,-1 1 0,2-1 0,-1 0 0,1-6 0,0 9 0,0 1 0,0-1 0,0 1 0,0-1 0,1 1 0,-1-1 0,1 1 0,-1 0 0,1-1 0,0 1 0,0 0 0,0 0 0,0 1 0,0-1 0,0 0 0,1 1 0,-1-1 0,1 1 0,-1 0 0,5-2 0,5-1 0,0 1 0,-1 0 0,1 1 0,0 1 0,0 0 0,20 0 0,-21 2 0,1-1 0,-1-1 0,1 0 0,-1-1 0,0 0 0,1-1 0,15-5 0,-11 1 0,1 1 0,-1 0 0,1 2 0,33-6 0,-22 5 0,0-2 0,-1-1 0,50-22 0,19-7 0,132-52 0,-82 28 0,-129 53 0,-1 0 0,0 0 0,20-16 0,-20 14 0,-8 5 0,1 2 0,-1-1 0,1 1 0,0 0 0,0 1 0,0 0 0,0 1 0,0 0 0,0 0 0,1 1 0,14 1 0,-7-1 0,33-4 0,46-13 0,-185 14 0,87 3 0,-325 17 0,290-12 0,-197 32 0,186-27 0,1 2 0,-85 35 0,97-33 0,1 2 0,1 2 0,0 0 0,2 2 0,-30 25 0,-59 48 0,115-90 0,1 1 0,-1-1 0,1 1 0,0 0 0,0 0 0,0 1 0,1-1 0,-6 10 0,8-13 0,0 0 0,1 0 0,-1 0 0,0 1 0,1-1 0,0 0 0,-1 0 0,1 1 0,0-1 0,-1 0 0,1 1 0,0-1 0,0 0 0,0 0 0,0 1 0,0-1 0,1 0 0,-1 1 0,0-1 0,1 0 0,-1 1 0,1-1 0,-1 0 0,1 0 0,-1 0 0,1 0 0,0 0 0,-1 1 0,1-1 0,0 0 0,0 0 0,0-1 0,0 1 0,0 0 0,0 0 0,0 0 0,0-1 0,1 1 0,-1 0 0,0-1 0,0 1 0,0-1 0,2 1 0,7 1 0,-1 1 0,1-1 0,-1-1 0,1 0 0,0 0 0,11-1 0,30 3 0,225 19 0,2-23 0,-102-1 0,-110 3 0,-25 1 0,-1-2 0,0-2 0,54-9 0,-64 5 0,-16 4 0,-1-1 0,20-7 0,-27 8 0,-1 0 0,-1-1 0,1 1 0,0-1 0,-1-1 0,1 1 0,-1 0 0,0-1 0,7-7 0,-8 7 0,0 1 0,0 0 0,1 0 0,-1 1 0,1-1 0,0 1 0,-1-1 0,1 1 0,1 0 0,3-1 0,47-11 0,-33 10 0,186-39 0,282-74 0,-469 112 0,0 0 0,1 2 0,39-3 0,68 8 0,-49 0 0,-36-1 0,0-3 0,80-13 0,-8 2 0,-83 11 0,1-2 0,35-8 0,-30 2 0,14-5 0,0 3 0,108-10 0,168 22 0,-148 2 0,-141-2 0,0 2 0,55 11 0,20 14 0,-94-23 0,0-1 0,0-1 0,0 0 0,23-3 0,28 2 0,-70 0 0,1-1 0,-1 0 0,1 1 0,-1-1 0,1 1 0,-1 0 0,0 0 0,1 0 0,-1 0 0,0 0 0,0 1 0,0-1 0,0 1 0,0-1 0,0 1 0,0 0 0,0-1 0,-1 1 0,1 0 0,-1 0 0,1 1 0,-1-1 0,0 0 0,1 3 0,2 6 0,0 0 0,-1 0 0,-1 0 0,2 15 0,6 23 0,-3-30 0,-1 1 0,-1 0 0,-1 0 0,-1 0 0,0 0 0,-2 1 0,0 27 0,-2-45 0,1 0 0,-1 0 0,0 0 0,0 0 0,0-1 0,0 1 0,-1 0 0,1 0 0,-1-1 0,0 1 0,1 0 0,-1-1 0,0 0 0,0 0 0,-1 1 0,1-1 0,0 0 0,-1-1 0,-4 4 0,-5 1 0,0 0 0,0 0 0,-17 4 0,7-2 0,10-3 0,-1-2 0,0 0 0,1 0 0,-1-1 0,-16 1 0,-67-4 0,46 0 0,16 0 0,-159-4 0,144 2 0,-93-21 0,104 16 0,1-2 0,0-2 0,-56-26 0,69 27 0,18 9 0,0 0 0,1-1 0,-1 0 0,1 0 0,-1 0 0,-7-7 0,12 9 0,0-1 0,0 1 0,0-1 0,0 1 0,0-1 0,0 1 0,0-1 0,0 0 0,1 1 0,-1-1 0,1 0 0,0 1 0,-1-1 0,1 0 0,0 0 0,0 1 0,0-1 0,0 0 0,0 0 0,0 1 0,1-1 0,-1 0 0,0 0 0,1 1 0,0-1 0,-1 0 0,1 1 0,1-3 0,2-2 0,0-1 0,0 1 0,0 0 0,1 0 0,0 1 0,0-1 0,1 1 0,0 0 0,-1 1 0,1 0 0,9-5 0,6-3 0,1 1 0,25-9 0,-32 14 0,1 2 0,0 0 0,0 1 0,0 0 0,23 0 0,84 5 0,-55 0 0,-85-1 0,-1 1 0,1 0 0,0 1 0,-21 7 0,-81 29 0,48-14 0,-345 79 0,286-75 0,-29 6 0,-1-8 0,-2-6 0,-261 0 0,402-20 0,14-1 0,0 0 0,1 0 0,-1 0 0,-9-3 0,16 3 0,0 0 0,0 0 0,0 0 0,-1 0 0,1 0 0,0 0 0,0 0 0,0 0 0,0 0 0,-1 0 0,1 0 0,0 0 0,0 0 0,0-1 0,0 1 0,0 0 0,-1 0 0,1 0 0,0 0 0,0 0 0,0 0 0,0-1 0,0 1 0,0 0 0,0 0 0,0 0 0,0 0 0,-1-1 0,1 1 0,0 0 0,0 0 0,0 0 0,0 0 0,0-1 0,0 1 0,0 0 0,0 0 0,0 0 0,0 0 0,0-1 0,1 1 0,4-8 0,11-5 0,2 4 0,0 1 0,0 1 0,27-6 0,-6 1 0,190-56 0,289-96 0,-157 54 0,-319 97 0,51-9 0,-201 28 0,-320 53 0,-12-16 0,384-39 0,0 2 0,1 3 0,-72 20 0,81-17 0,0-2 0,-61 5 0,12-2 0,23-5 0,86-10 0,0-1 0,17-6 0,34-13 0,108-21 0,-81 23 0,-23 5 0,-43 11 0,0-2 0,0 0 0,0-2 0,-1-1 0,29-14 0,28-13 0,-64 28 0,-74 13 0,-1 2 0,1 2 0,-62 19 0,42-9 0,-502 78 0,300-49 0,223-37 0,-85 26 0,63-15 0,2-8 0,66-13 0,0 0 0,0 0 0,0-1 0,0-1 0,0 0 0,-10-2 0,19 3 0,0 0 0,0 0 0,-1 0 0,1 0 0,0 0 0,0 0 0,0 0 0,0 0 0,-1 0 0,1 0 0,0 0 0,0 0 0,0-1 0,0 1 0,0 0 0,-1 0 0,1 0 0,0 0 0,0 0 0,0 0 0,0-1 0,0 1 0,0 0 0,0 0 0,0 0 0,0 0 0,-1 0 0,1-1 0,0 1 0,0 0 0,0 0 0,0 0 0,0 0 0,0-1 0,0 1 0,0 0 0,0 0 0,0 0 0,0-1 0,0 1 0,0 0 0,1 0 0,-1 0 0,0 0 0,0 0 0,0-1 0,8-9 0,14-6 0,25-6 0,1 2 0,0 3 0,1 1 0,52-9 0,-4 0 0,-29 6 0,107-46 0,-163 60 0,0 0 0,0 1 0,1 1 0,-1-1 0,1 2 0,0 0 0,0 0 0,-1 1 0,1 1 0,0 0 0,0 1 0,0 1 0,0-1 0,17 6 0,-9-2-227,0-1-1,0-1 1,1-1-1,-1-2 1,30-1-1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1:44.302"/>
    </inkml:context>
    <inkml:brush xml:id="br0">
      <inkml:brushProperty name="width" value="0.35" units="cm"/>
      <inkml:brushProperty name="height" value="0.35" units="cm"/>
      <inkml:brushProperty name="color" value="#FFFFFF"/>
    </inkml:brush>
  </inkml:definitions>
  <inkml:trace contextRef="#ctx0" brushRef="#br0">1226 323 24575,'175'0'0,"-236"0"0,-74-1 0,-182 23 0,158-4 0,-249-4 0,406-14 0,-3 0 0,-1-1 0,0 1 0,0 1 0,1-1 0,-1 1 0,0 0 0,1 0 0,-1 1 0,-9 3 0,16-5 0,-1 0 0,0 0 0,0 0 0,0 0 0,1 0 0,-1 0 0,0 0 0,0 0 0,0 0 0,1 1 0,-1-1 0,0 0 0,0 0 0,0 0 0,1 0 0,-1 0 0,0 0 0,0 0 0,0 1 0,0-1 0,0 0 0,1 0 0,-1 0 0,0 0 0,0 1 0,0-1 0,0 0 0,0 0 0,0 0 0,0 1 0,0-1 0,0 0 0,0 0 0,0 0 0,0 1 0,0-1 0,0 0 0,0 0 0,0 0 0,0 1 0,0-1 0,0 0 0,0 0 0,0 0 0,0 1 0,0-1 0,0 0 0,0 0 0,0 0 0,0 1 0,0-1 0,-1 0 0,1 0 0,0 0 0,0 0 0,0 1 0,0-1 0,0 0 0,-1 0 0,1 0 0,0 0 0,0 0 0,0 0 0,-1 0 0,1 0 0,0 1 0,0-1 0,0 0 0,-1 0 0,18 4 0,54 1 0,107-5 0,-76-2 0,17 1 0,-144 1 0,0-2 0,0-1 0,-31-8 0,18 5 0,0 1 0,-70 1 0,-26-2 0,-101-10 0,228 16 0,4 1 0,0-1 0,0 0 0,0 0 0,0 0 0,0 0 0,0-1 0,0 1 0,0-1 0,0 0 0,0 1 0,0-1 0,0-1 0,1 1 0,-6-3 0,8 4 0,0-1 0,0 1 0,0-1 0,0 1 0,0 0 0,0-1 0,0 1 0,0 0 0,0-1 0,0 1 0,0 0 0,1-1 0,-1 1 0,0 0 0,0-1 0,0 1 0,1 0 0,-1-1 0,0 1 0,0 0 0,1 0 0,-1-1 0,0 1 0,0 0 0,1 0 0,-1-1 0,0 1 0,1 0 0,-1 0 0,0 0 0,1 0 0,-1 0 0,0-1 0,1 1 0,-1 0 0,0 0 0,1 0 0,-1 0 0,1 0 0,-1 0 0,0 0 0,1 0 0,18-3 0,78-11 0,59-7 0,343 1-340,144-13-153,-375 9 632,-143 13 209,80-2-2,-5-2-346,-114 6 0,213-36 0,-225 26 0,144-56 0,-199 68 0,-1 2 0,2 0 0,-1 2 0,0 0 0,32-1 0,101 9 0,-121-1 0,0 1 0,0 1 0,46 16 0,89 42 0,-137-52 0,-22-9 0,0 0 0,1 0 0,-1 1 0,-1 0 0,1 1 0,8 7 0,-13-11 0,-1 1 0,1-1 0,-1 1 0,1 0 0,-1 0 0,0-1 0,0 1 0,0 0 0,0 0 0,0 0 0,0 0 0,0 1 0,-1-1 0,1 0 0,-1 0 0,0 0 0,1 0 0,-1 1 0,0-1 0,0 0 0,0 0 0,-1 1 0,1-1 0,-1 0 0,1 0 0,-1 0 0,-1 3 0,1-2 0,-1 0 0,0 0 0,0-1 0,0 1 0,0-1 0,-1 1 0,1-1 0,-1 0 0,1 0 0,-1 0 0,0 0 0,0-1 0,0 1 0,0-1 0,-4 2 0,-7 2 0,1-1 0,-17 4 0,3-4 0,1-1 0,-45-2 0,45-1 0,-1 1 0,-41 7 0,31-2 0,0-2 0,-42-1 0,-6 0 0,39 4 0,0 1 0,-55 17 0,52-11 0,-293 97 0,326-105 0,0-2 0,0 0 0,0-1 0,0 0 0,0-1 0,-1-1 0,-18-1 0,32-2 0,8-2 0,10-3 0,31-8-1365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2:04.276"/>
    </inkml:context>
    <inkml:brush xml:id="br0">
      <inkml:brushProperty name="width" value="0.35" units="cm"/>
      <inkml:brushProperty name="height" value="0.35" units="cm"/>
      <inkml:brushProperty name="color" value="#FFFFFF"/>
    </inkml:brush>
  </inkml:definitions>
  <inkml:trace contextRef="#ctx0" brushRef="#br0">1265 558 24575,'-836'0'0,"801"-2"0,1-1 0,0-2 0,-39-9 0,71 13 0,0 1 0,0-1 0,0 1 0,0-1 0,0 0 0,0 0 0,0 0 0,0 0 0,0 0 0,1 0 0,-1 0 0,0-1 0,1 1 0,-1-1 0,-2-2 0,4 3 0,0 0 0,-1 0 0,1 0 0,0-1 0,-1 1 0,1 0 0,0 0 0,0 0 0,0 0 0,0 0 0,0 0 0,0 0 0,0-1 0,1 1 0,-1 0 0,0 0 0,1 0 0,-1 0 0,0 0 0,1 0 0,-1 0 0,1 0 0,0 0 0,-1 0 0,1 0 0,0 0 0,0 1 0,-1-1 0,1 0 0,2-1 0,13-13 0,1 2 0,1-1 0,0 2 0,1 0 0,0 2 0,28-12 0,130-39 0,-136 49 0,101-30 0,66-20 0,-185 55 0,0 2 0,31-4 0,-46 8 0,-5 1 0,-1-1 0,1 1 0,-1-1 0,1 0 0,-1 0 0,0 0 0,0 0 0,4-1 0,-6 1 0,0 1 0,0 0 0,0 0 0,0 0 0,0 0 0,1 0 0,-1 0 0,0 0 0,0 0 0,0 0 0,0-1 0,0 1 0,0 0 0,0 0 0,0 0 0,0 0 0,1 0 0,-1-1 0,0 1 0,0 0 0,0 0 0,0 0 0,0 0 0,0 0 0,0-1 0,0 1 0,0 0 0,0 0 0,0 0 0,0 0 0,0 0 0,0-1 0,0 1 0,0 0 0,-1 0 0,1 0 0,0 0 0,0 0 0,0-1 0,0 1 0,0 0 0,0 0 0,-14-5 0,-33 0 0,-1 2 0,-63 4 0,36 1 0,28 1 0,0 2 0,0 2 0,1 1 0,0 3 0,-46 18 0,73-22 0,0 1 0,-19 12 0,-19 9 0,52-27 0,-1 1 0,1 0 0,0 0 0,0 1 0,0-1 0,0 1 0,1 0 0,0 0 0,-1 1 0,-3 5 0,7-8 0,0-1 0,0 0 0,0 1 0,0-1 0,0 1 0,0-1 0,1 1 0,-1 0 0,1-1 0,-1 1 0,1-1 0,0 1 0,-1 0 0,1 0 0,0-1 0,0 1 0,0 0 0,0-1 0,1 1 0,-1 0 0,0-1 0,1 1 0,-1 0 0,1-1 0,-1 1 0,1-1 0,0 1 0,0-1 0,0 1 0,0-1 0,0 0 0,0 1 0,0-1 0,0 0 0,0 0 0,1 0 0,-1 0 0,1 0 0,1 1 0,10 9 0,0 0 0,-1 0 0,0 1 0,0 1 0,-2 0 0,11 16 0,12 14 0,-15-18 0,-16-22 0,0 1 0,0-1 0,1 1 0,-1-1 0,1 0 0,0 0 0,0 0 0,0 0 0,0-1 0,0 1 0,0-1 0,1 0 0,-1 0 0,1 0 0,0 0 0,-1 0 0,1-1 0,0 0 0,7 2 0,14-1 0,0-1 0,44-3 0,-218 2 0,50-2 0,19 1 0,-85 3 0,162-2 0,0 1 0,0-1 0,-1 1 0,1 0 0,0 0 0,0 0 0,0 0 0,1 0 0,-5 3 0,6-3 0,0-1 0,1 1 0,-1-1 0,0 1 0,1-1 0,-1 1 0,0 0 0,1-1 0,-1 1 0,1 0 0,0 0 0,-1 0 0,1-1 0,-1 1 0,1 0 0,0 0 0,0 0 0,-1 0 0,1 0 0,0-1 0,0 1 0,0 0 0,0 0 0,0 0 0,0 0 0,0 0 0,1 0 0,-1 0 0,0-1 0,0 1 0,1 0 0,-1 0 0,0 0 0,1-1 0,-1 1 0,2 1 0,12 18 0,1 0 0,1-1 0,1-1 0,0-1 0,32 25 0,26 26 0,-34-30 0,1-1 0,2-2 0,49 29 0,-54-45 0,-19-10 0,-20-9 0,0 0 0,0 0 0,0 0 0,0 0 0,0 0 0,0 0 0,0 0 0,0 0 0,-1 0 0,1 0 0,0 0 0,0 0 0,0 0 0,0 0 0,0 0 0,0 0 0,0 0 0,0 0 0,0 0 0,0 0 0,0 1 0,0-1 0,0 0 0,0 0 0,0 0 0,0 0 0,0 0 0,0 0 0,0 0 0,0 0 0,-1 0 0,1 0 0,0 0 0,0 0 0,0 0 0,0 0 0,0 0 0,0 0 0,0 0 0,0 1 0,0-1 0,0 0 0,0 0 0,0 0 0,0 0 0,0 0 0,0 0 0,0 0 0,0 0 0,0 0 0,1 0 0,-1 0 0,0 0 0,0 0 0,0 0 0,0 0 0,0 0 0,0 0 0,0 1 0,0-1 0,-11 1 0,-17-1 0,-156-25 0,100 12 0,0 3 0,-92 1 0,176 9 0,0 0 0,0 0 0,0 0 0,0 0 0,0-1 0,0 1 0,0 0 0,0 0 0,0 0 0,0 0 0,0 0 0,0 0 0,0 0 0,0 0 0,0 0 0,0 0 0,0 0 0,0 0 0,0 0 0,0 0 0,0 0 0,0-1 0,0 1 0,-1 0 0,1 0 0,0 0 0,0 0 0,0 0 0,0 0 0,0 0 0,0 0 0,0 0 0,0 0 0,0 0 0,0 0 0,0 0 0,0 0 0,0 0 0,0 0 0,0 0 0,-1 0 0,1 0 0,0 0 0,0 0 0,11-4 0,17-5 0,297-37 0,-177 29 0,-68 7 0,745-83 0,-659 89 0,-8 1 0,212-37 0,-160 11 0,-152 24 0,94 4 0,-323 0 0,65 3 0,-1048-42-1440,896 25 1440,248 14 195,0-1 0,0 1 0,0-1 0,0-1-1,1 0 1,-12-5 0,63-3-119,327-44-76,198-25-684,-104 17 180,-389 51 487,-20 2 78,0 2-1,92-1 0,-145 10 78,-3-1 22,-9 0 177,-23 0 52,-209-35-389,111 12 0,-451-65 0,494 80 0,-174 5 0,131 5 0,2-2 0,1382 0 0,-1200 2 0,54 9 0,-54-4 0,60 1 0,142-31 0,-215 18 0,385-66 0,-226 34 0,-17 5 0,523-84 0,-668 110 0,1 3 0,69 1 0,-115 2 0,0 1 0,0-1 0,0 1 0,1 1 0,-1 0 0,0 0 0,1 1 0,-13 5 0,-72 38 0,39-17 0,-2-2 0,-126 66 0,169-84 0,-1-2 0,0 0 0,0 0 0,0-1 0,-1-1 0,0-1 0,-25 5 0,-358 25 0,245-25 0,-448 2 0,408-12 0,187 0 0,0 1 0,1 1 0,-1-1 0,0 1 0,1 0 0,-1 1 0,0-1 0,1 1 0,0 0 0,-1 0 0,1 1 0,0-1 0,0 1 0,0 1 0,1-1 0,-1 0 0,-7 8 0,12-10 0,-1-1 0,1 1 0,0-1 0,-1 1 0,1-1 0,0 1 0,-1-1 0,1 1 0,0 0 0,0-1 0,-1 1 0,1-1 0,0 1 0,0 0 0,0-1 0,0 1 0,0-1 0,0 1 0,0 0 0,0-1 0,0 1 0,0 0 0,0-1 0,0 1 0,0-1 0,1 1 0,-1 0 0,0-1 0,0 1 0,1-1 0,-1 1 0,0-1 0,1 1 0,-1-1 0,1 1 0,-1-1 0,1 1 0,-1-1 0,1 0 0,-1 1 0,1-1 0,0 1 0,2 0 0,0 1 0,0-1 0,1 0 0,-1 0 0,0 0 0,6 1 0,45 4 0,1-2 0,82-4 0,-55-1 0,592-23 0,-476 18 0,-1031 27 0,495-14 0,333-7 0,0 0 0,0 0 0,1 1 0,-1-1 0,-7 3 0,11-3 0,1 0 0,-1 1 0,1-1 0,-1 0 0,1 0 0,-1 1 0,0-1 0,1 0 0,-1 1 0,1-1 0,0 0 0,-1 1 0,1-1 0,-1 1 0,1-1 0,0 1 0,-1-1 0,1 1 0,0-1 0,-1 1 0,1-1 0,0 1 0,0 0 0,-1-1 0,1 1 0,0-1 0,0 1 0,0 0 0,0-1 0,0 1 0,0-1 0,0 1 0,0 0 0,0-1 0,0 1 0,0-1 0,1 1 0,-1 0 0,0-1 0,0 1 0,1-1 0,-1 1 0,0-1 0,1 1 0,-1-1 0,0 1 0,1-1 0,-1 1 0,1-1 0,-1 0 0,0 1 0,1-1 0,0 1 0,3 3 0,0 0 0,0-1 0,0 1 0,0-1 0,1 0 0,0 0 0,-1 0 0,8 2 0,45 16 0,-31-13 0,43 14 0,1-3 0,1-4 0,139 13 0,220-20 0,-505-7 0,-19-1 0,0 4 0,-102 17 0,93-1 0,-1-4 0,-209 4 0,135-22 0,-199 23 0,-121 9 0,-6-28 0,294-2 0,192-3 0,18 3 0,0 0 0,0-1 0,0 1 0,0 0 0,0 0 0,0 0 0,0-1 0,0 1 0,0 0 0,0 0 0,0 0 0,0-1 0,0 1 0,0 0 0,0 0 0,0 0 0,0 0 0,0-1 0,0 1 0,0 0 0,1 0 0,-1 0 0,0 0 0,0-1 0,0 1 0,0 0 0,0 0 0,0 0 0,1 0 0,-1 0 0,0 0 0,0-1 0,0 1 0,0 0 0,0 0 0,1 0 0,-1 0 0,0 0 0,0 0 0,0 0 0,1 0 0,-1 0 0,4-2 0,1 0 0,-1 0 0,1 0 0,0 1 0,5-1 0,45-4 0,0 3 0,68 4 0,-42 1 0,791-2 0,-681-14 0,7 0 0,-174 12 0,0-1 0,0-1 0,0-1 0,28-10 0,11-2 0,159-40 0,-21 5 0,-184 46 0,0 1 0,0-2 0,26-14 0,-30 13 0,1 1 0,-1 1 0,1 1 0,1 0 0,-1 0 0,17-2 0,-16 5 0,0 1 0,0 0 0,0 1 0,0 1 0,0 0 0,0 1 0,0 1 0,0 0 0,0 1 0,14 6 0,135 46 0,-159-55 0,-1 1 0,1 0 0,-1 0 0,1 0 0,-1 1 0,0-1 0,0 1 0,0 0 0,-1 0 0,1 0 0,-1 1 0,1-1 0,-1 1 0,0 0 0,4 8 0,-6-10 0,0 0 0,0 0 0,0 0 0,0 0 0,0 0 0,-1 0 0,1 0 0,-1 1 0,0-1 0,0 0 0,0 0 0,0 1 0,0-1 0,0 0 0,0 0 0,-1 1 0,1-1 0,-1 0 0,0 0 0,1 0 0,-1 0 0,0 0 0,0 0 0,-1 0 0,1 0 0,0 0 0,0 0 0,-1-1 0,0 1 0,1 0 0,-1-1 0,0 1 0,1-1 0,-1 0 0,-3 2 0,-23 13 0,0-1 0,-2-1 0,-35 11 0,-115 23 0,66-20 0,-500 134 0,589-155 0,0-1 0,-1-2 0,1 0 0,-1-2 0,0-1 0,0-1 0,-28-3 0,35-1 0,1-1 0,0-1 0,0 0 0,1-1 0,-22-13 0,-36-13 0,-41-2 0,82 27 0,0-2 0,1-1 0,1-2 0,0-1 0,-34-20 0,56 28 0,0 1 0,0 0 0,0 1 0,-1 0 0,1 1 0,-1 0 0,0 0 0,0 1 0,-14 0 0,-14 0 0,-52 5 0,18-1 0,-629-1 0,2309-1 0,-1581-2 0,-1-1 0,0-1 0,41-11 0,14-4 0,279-48 0,40-6 0,13-2 0,-401 74 0,13-4 0,-21 3 0,-14 1 0,-4 1 0,-53-1 0,-1 4 0,-122 19 0,-196 76 0,175-39 0,151-44 0,-26 0 0,63-12 0,-1 2 0,-44 13 0,48-11 0,0-1 0,0-1 0,-1-1 0,-28 2 0,-89-4 0,118-2 0,1 1 0,-1 1 0,-38 8 0,34-5 0,-33 3 0,-278-6 0,172-3 0,-128 1 0,300-2 0,-1 1 0,1-1 0,-1 0 0,0-1 0,12-5 0,1 0 0,31-8-1365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2:14.104"/>
    </inkml:context>
    <inkml:brush xml:id="br0">
      <inkml:brushProperty name="width" value="0.35" units="cm"/>
      <inkml:brushProperty name="height" value="0.35" units="cm"/>
      <inkml:brushProperty name="color" value="#FFFFFF"/>
    </inkml:brush>
  </inkml:definitions>
  <inkml:trace contextRef="#ctx0" brushRef="#br0">3045 0 24575,'1'32'0,"1"0"0,2-1 0,1 0 0,15 49 0,-5-35 0,2-1 0,31 60 0,-36-82 0,-7-15 0,-1 1 0,0 1 0,0-1 0,0 0 0,-1 1 0,2 9 0,-5-16 0,0 1 0,1 0 0,-1 0 0,0 0 0,-1-1 0,1 1 0,-1 0 0,1 0 0,-1-1 0,0 1 0,0 0 0,0-1 0,0 1 0,0-1 0,-1 1 0,1-1 0,-1 0 0,1 1 0,-1-1 0,0 0 0,0 0 0,0 0 0,0-1 0,-3 3 0,-2 1 0,0 0 0,0 0 0,0-1 0,-1 0 0,1 0 0,-1-1 0,-15 5 0,18-7 0,0 0 0,-1 0 0,1-1 0,0 0 0,0 0 0,-1 0 0,1 0 0,0-1 0,-1 0 0,1 0 0,0 0 0,0-1 0,-7-2 0,-7-6 0,-31-21 0,37 22 0,0 0 0,0 1 0,0 1 0,-1 0 0,-20-6 0,-138-33 0,147 41 0,20 4 0,0 0 0,0 1 0,0-2 0,1 1 0,-1 0 0,0-1 0,1 0 0,-1 0 0,1 0 0,0-1 0,-8-5 0,12 7 0,0 1 0,0 0 0,-1-1 0,1 1 0,0 0 0,0-1 0,0 1 0,0 0 0,0-1 0,0 1 0,1 0 0,-1-1 0,0 1 0,0-1 0,0 1 0,0 0 0,0-1 0,0 1 0,1 0 0,-1 0 0,0-1 0,0 1 0,0 0 0,1-1 0,-1 1 0,0 0 0,1 0 0,-1-1 0,0 1 0,0 0 0,1 0 0,-1 0 0,0 0 0,1-1 0,-1 1 0,0 0 0,1 0 0,-1 0 0,0 0 0,1 0 0,-1 0 0,1 0 0,-1 0 0,0 0 0,1 0 0,19-4 0,-20 4 0,65-3 0,73 4 0,-42 1 0,-90-2 0,1 0 0,-1 1 0,0 0 0,1 1 0,-1-1 0,0 1 0,0 0 0,0 1 0,0 0 0,0 0 0,0 0 0,-1 0 0,1 1 0,7 7 0,3 5 0,0 0 0,25 35 0,-8-9 0,-24-30 0,0 0 0,-1 1 0,10 22 0,-14-26 0,0 0 0,1 0 0,0 0 0,1-1 0,-1 1 0,2-1 0,-1-1 0,1 1 0,0-1 0,8 6 0,-1-4 0,-7-4 0,0-1 0,0 2 0,0-1 0,0 1 0,9 11 0,-13-14 0,0 1 0,0-1 0,0 0 0,1 0 0,-1 0 0,1 0 0,0-1 0,0 0 0,0 1 0,0-1 0,1-1 0,-1 1 0,8 1 0,-1 0 0,1-2 0,0 0 0,-1 0 0,13-1 0,-35 0 0,-7-1 0,-1 1 0,-19 3 0,-40 7 0,-1-3 0,-90-3 0,148-5 0,13 1 0,0-1 0,-1 1 0,1 0 0,-1 1 0,1 0 0,0 0 0,0 1 0,0 0 0,0 1 0,-11 4 0,7-1 0,0 0 0,-1-1 0,0 0 0,0-1 0,0-1 0,-21 4 0,1-4 0,-50-2 0,-458-2 0,566 0 0,0-1 0,0-1 0,31-8 0,-41 8 0,-3 1 0,-1 0 0,-1-1 0,1-1 0,0 1 0,-1-1 0,0-1 0,0 0 0,11-7 0,22-12 0,-29 17 0,0-1 0,14-11 0,-25 18 0,0-2 0,-1 1 0,1 0 0,-1-1 0,1 1 0,-1-1 0,0 0 0,0 1 0,0-1 0,-1 0 0,1 0 0,0-1 0,-1 1 0,0 0 0,1-4 0,-2 6 0,0-1 0,1 1 0,-1 0 0,0-1 0,0 1 0,0-1 0,0 1 0,0-1 0,-1 1 0,1-1 0,0 1 0,-1 0 0,1-1 0,-1 1 0,0-1 0,1 1 0,-1 0 0,0 0 0,0-1 0,1 1 0,-1 0 0,-2-2 0,0 1 0,1 1 0,-1-1 0,0 0 0,0 1 0,0-1 0,0 1 0,0 0 0,0 0 0,-6-1 0,-3 0 0,-1 0 0,1 1 0,0 1 0,-19 2 0,24-1 0,-1 0 0,1 0 0,0 1 0,0 1 0,-1-1 0,1 1 0,1 0 0,-13 8 0,2 0 0,-29 27 0,2-1 0,36-32 0,0-1 0,0 0 0,-1 0 0,0-1 0,0 0 0,0 0 0,0-1 0,0-1 0,-12 2 0,6-1 0,0 1 0,-21 6 0,-14 10 0,34-11 0,-1-1 0,0-1 0,-1-1 0,1-1 0,-34 5 0,-34-9 0,66-1 0,-1 1 0,0 0 0,0 1 0,1 2 0,-1 0 0,1 0 0,-30 11 0,28-7 0,0-1 0,-1-1 0,1-1 0,-1-1 0,0-1 0,-36-2 0,-14 3 0,48 0 0,1 2 0,0 0 0,0 1 0,-28 13 0,26-10 0,-1 0 0,-49 8 0,-3-4 0,41-6 0,0-2 0,-43 1 0,-344-7 0,413 0 0,0 0 0,0-1 0,1-1 0,-1 1 0,0-2 0,1 0 0,0 0 0,-1 0 0,2-1 0,-13-9 0,-40-17 0,24 15 0,23 8 0,-2 1 0,1 1 0,-1 0 0,0 1 0,0 1 0,-28-3 0,20 7-1365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2:24.04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2:54.691"/>
    </inkml:context>
    <inkml:brush xml:id="br0">
      <inkml:brushProperty name="width" value="0.35" units="cm"/>
      <inkml:brushProperty name="height" value="0.35" units="cm"/>
      <inkml:brushProperty name="color" value="#FFFFFF"/>
    </inkml:brush>
  </inkml:definitions>
  <inkml:trace contextRef="#ctx0" brushRef="#br0">3677 795 24575,'-16'-13'0,"0"1"0,-1 0 0,-36-17 0,16 9 0,-9-7 0,0 2 0,-2 3 0,0 1 0,-61-16 0,-174-37 0,254 65 0,-41-21 0,-18-6 0,82 35 0,-1-1 0,1-1 0,-1 0 0,1 1 0,0-2 0,0 1 0,0-1 0,1 0 0,-1 0 0,-8-8 0,14 11 0,0 1 0,0 0 0,0-1 0,0 1 0,0 0 0,-1 0 0,1-1 0,0 1 0,0 0 0,0-1 0,0 1 0,0 0 0,0-1 0,0 1 0,0 0 0,0-1 0,0 1 0,0 0 0,0-1 0,1 1 0,-1 0 0,0 0 0,0-1 0,0 1 0,0 0 0,0-1 0,1 1 0,-1 0 0,0 0 0,0-1 0,0 1 0,1 0 0,-1 0 0,0 0 0,0-1 0,1 1 0,-1 0 0,0 0 0,0 0 0,1 0 0,-1-1 0,0 1 0,1 0 0,-1 0 0,0 0 0,1 0 0,-1 0 0,1 0 0,18-3 0,-19 3 0,225-2 0,-151 5 0,130-13 0,-159 4 0,-21 4 0,1-1 0,-1-1 0,1-1 0,-1-2 0,44-17 0,-14-7 0,-51 29 0,0 0 0,1-1 0,-1 1 0,0-1 0,-1 0 0,1 1 0,0-1 0,-1 0 0,1-1 0,-1 1 0,0 0 0,3-8 0,-5 10 0,0 1 0,0-1 0,0 0 0,0 0 0,0 0 0,0 1 0,0-1 0,-1 0 0,1 0 0,0 0 0,0 1 0,-1-1 0,1 0 0,0 1 0,-1-1 0,1 0 0,-1 1 0,1-1 0,-1 0 0,1 1 0,-1-1 0,0 1 0,1-1 0,-1 1 0,0-1 0,1 1 0,-1 0 0,0-1 0,1 1 0,-1 0 0,0-1 0,0 1 0,1 0 0,-1 0 0,0 0 0,-1 0 0,-32-5 0,31 5 0,-102 0 0,67 1 0,-1-2 0,-57-7 0,36-1 0,-86-1 0,-62 11 0,72 2 0,-235-3 0,337 1 0,-56 11 0,53-6 0,-39 1 0,15-8 0,-28 1 0,79 1 0,0 0 0,0 1 0,1 0 0,-1 0 0,1 1 0,-16 7 0,9-3 0,1-1 0,-1 0 0,0-2 0,0 0 0,-1 0 0,-30 1 0,-105-5 0,70-3 0,-1293 3 0,1370 0 0,0 0 0,0 0 0,0 1 0,0 0 0,0 0 0,1 0 0,-1 0 0,0 1 0,0 0 0,-4 2 0,8-3 0,-1 0 0,1 0 0,0 0 0,0 0 0,0 0 0,-1 0 0,1 1 0,0-1 0,0 0 0,1 1 0,-1-1 0,0 1 0,0-1 0,1 1 0,-1-1 0,1 1 0,-1-1 0,1 1 0,0 0 0,-1-1 0,1 1 0,0 0 0,0-1 0,0 1 0,0-1 0,1 1 0,-1 0 0,0-1 0,1 1 0,-1-1 0,1 1 0,-1 0 0,3 2 0,13 27 0,-12-25 0,-1 0 0,1 0 0,-1 1 0,-1 0 0,3 7 0,-1 10 0,-1 0 0,-1 1 0,-2 44 0,1 18 0,-1-84 0,1 0 0,-1-1 0,1 1 0,0-1 0,-1 1 0,1-1 0,0 1 0,0-1 0,1 1 0,-1-1 0,0 0 0,1 0 0,0 0 0,-1 0 0,1 0 0,0 0 0,0 0 0,0-1 0,0 1 0,0 0 0,1-1 0,-1 0 0,0 0 0,1 0 0,-1 0 0,1 0 0,-1 0 0,1 0 0,-1-1 0,6 1 0,8 1 0,0-1 0,0 0 0,0-2 0,17-2 0,-4 1 0,219 0 0,-176 2 0,-58-1 0,0-1 0,0 0 0,-1-1 0,1-1 0,-1 0 0,0-1 0,0 0 0,16-9 0,-16 7 0,1 0 0,0 2 0,0-1 0,0 2 0,1 0 0,-1 1 0,16-2 0,6 3 0,-1 1 0,1-1 0,57-13 0,-29 2 0,112-7 0,-164 19 0,6-1 0,1-2 0,-1 0 0,30-11 0,-31 8 0,0 2 0,0 0 0,1 1 0,19-1 0,19 2 0,-30 3 0,1-2 0,50-9 0,0-10 0,-36 9 0,1 2 0,0 1 0,75-4 0,-102 11 0,-1 0 0,1-1 0,-1-1 0,0 0 0,0-1 0,-1 0 0,1-2 0,12-7 0,8-2 0,-18 9 0,1 1 0,0 0 0,0 1 0,25-3 0,71-3 0,-86 10 0,83-11 0,45-2 0,-145 15 0,0-1 0,-1 0 0,1-1 0,-1 0 0,1 0 0,-1-1 0,1-1 0,-1 1 0,0-2 0,0 1 0,0-1 0,15-10 0,70-62 0,-85 71 0,0 0 0,0 0 0,17-5 0,6-3 0,-4-1 0,65-34 0,-82 42 0,0 1 0,1 0 0,0 1 0,17-4 0,-15 4 0,0 0 0,21-9 0,-22 7 0,0 1 0,0 0 0,0 1 0,0 1 0,1 0 0,19-1 0,83 2 0,-74 3 0,-38-1 0,-1-1 0,1 1 0,-1 1 0,1-1 0,-1 0 0,1 1 0,-1 0 0,1-1 0,-1 1 0,0 1 0,1-1 0,-1 0 0,0 1 0,0 0 0,0 0 0,0 0 0,0 0 0,0 0 0,-1 0 0,1 1 0,-1-1 0,1 1 0,-1 0 0,0 0 0,0 0 0,-1 0 0,1 0 0,2 7 0,1-2 0,0 0 0,1 0 0,0 0 0,0 0 0,1-1 0,0 0 0,0-1 0,1 1 0,0-1 0,10 6 0,11 4 0,52 22 0,-47-23 0,-29-13 0,29 13 0,58 19 0,-81-31 0,0-1 0,-1 0 0,1 0 0,0-1 0,0 0 0,0-1 0,1-1 0,-1 0 0,-1 0 0,14-3 0,-15 1 0,0-1 0,0 0 0,14-8 0,-16 8 0,0 0 0,0 0 0,0 1 0,1 0 0,-1 0 0,14-2 0,30-5 0,-35 6 0,0 0 0,0 2 0,25-2 0,-36 4 0,1 1 0,-1-1 0,1 1 0,0 0 0,-1 1 0,1-1 0,-1 1 0,0 0 0,0 0 0,0 1 0,0 0 0,0 0 0,0 0 0,5 4 0,-3-1 0,-1 1 0,0-1 0,-1 1 0,1 0 0,-1 0 0,-1 1 0,1 0 0,-1-1 0,0 2 0,-1-1 0,0 0 0,0 1 0,-1-1 0,0 1 0,1 12 0,-2-10 0,-1 0 0,0 0 0,0 0 0,-1 0 0,0 0 0,-1 0 0,0-1 0,-1 1 0,0-1 0,-1 1 0,0-1 0,-7 11 0,4-6 0,5-11 0,-1 1 0,1-1 0,0 0 0,-1 1 0,0-1 0,0 0 0,0-1 0,-1 1 0,1-1 0,-1 1 0,0-1 0,0 0 0,0 0 0,-5 2 0,-20 7 0,-14 9 0,43-21 0,-1 0 0,1 0 0,-1 0 0,1 1 0,-1-1 0,1 0 0,0 0 0,-1 1 0,1-1 0,-1 0 0,1 1 0,0-1 0,-1 0 0,1 1 0,0-1 0,-1 1 0,1-1 0,0 1 0,0-1 0,-1 0 0,1 1 0,0-1 0,0 1 0,0-1 0,0 1 0,0-1 0,0 1 0,0-1 0,0 1 0,0-1 0,0 2 0,0-2 0,1 1 0,0 0 0,-1-1 0,1 1 0,0 0 0,0-1 0,0 1 0,-1-1 0,1 1 0,0-1 0,0 0 0,0 1 0,0-1 0,2 0 0,35 5 0,-1-4 0,-25-1 0,-27-1 0,-29 1-1365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3:01.994"/>
    </inkml:context>
    <inkml:brush xml:id="br0">
      <inkml:brushProperty name="width" value="0.35" units="cm"/>
      <inkml:brushProperty name="height" value="0.35" units="cm"/>
      <inkml:brushProperty name="color" value="#FFFFFF"/>
    </inkml:brush>
  </inkml:definitions>
  <inkml:trace contextRef="#ctx0" brushRef="#br0">3855 273 24575,'58'-1'0,"67"2"0,-116 1 0,0-1 0,0 2 0,-1-1 0,1 1 0,-1 1 0,1-1 0,14 10 0,-6-2 0,-1 0 0,23 21 0,-18-12 0,-17-15 0,1 1 0,1-1 0,-1-1 0,1 1 0,0-1 0,0 0 0,0 0 0,0 0 0,11 3 0,-5-2 0,-13-1 0,-21 1 0,8-2 0,-19 3 0,0-1 0,-50 1 0,-70-7 0,51-1 0,-295 2 0,390 0 0,0 0 0,0-1 0,1 0 0,-1 0 0,0 0 0,0-1 0,1 0 0,-1 0 0,1-1 0,0 0 0,-10-5 0,13 5 0,-1 1 0,1-1 0,0 0 0,0 0 0,0 0 0,1 0 0,-1 0 0,1-1 0,0 1 0,0-1 0,0 0 0,0 0 0,0 1 0,1-1 0,0 0 0,0 0 0,0-1 0,0 1 0,1 0 0,-1-5 0,1 5 0,1 0 0,0 1 0,-1-1 0,1 0 0,0 0 0,1 1 0,-1-1 0,1 1 0,0-1 0,0 1 0,0 0 0,0-1 0,0 1 0,1 0 0,-1 0 0,1 1 0,0-1 0,4-3 0,-2 2 0,-1 1 0,0-1 0,-1-1 0,1 1 0,-1 0 0,0-1 0,0 1 0,0-1 0,2-6 0,-2-3 0,0 1 0,-1-1 0,-1-1 0,0 1 0,-1 0 0,-1-18 0,0-30 0,1 60 0,0-1 0,1 1 0,-1-1 0,1 1 0,-1-1 0,1 1 0,0-1 0,0 1 0,0 0 0,0-1 0,1 1 0,-1 0 0,1 0 0,-1 0 0,1 0 0,0 0 0,-1 0 0,1 1 0,0-1 0,0 1 0,0-1 0,1 1 0,2-2 0,0 1 0,-1 1 0,0-1 0,0 1 0,0 0 0,1 0 0,-1 1 0,0 0 0,1-1 0,-1 1 0,1 1 0,-1-1 0,0 1 0,5 0 0,-6 0 0,1 0 0,-1 0 0,1 0 0,-1 1 0,0-1 0,0 1 0,1-1 0,-1 1 0,0 0 0,-1 0 0,1 1 0,0-1 0,-1 1 0,1-1 0,2 5 0,-3-5 0,-1 1 0,0-1 0,0 0 0,-1 1 0,1-1 0,0 0 0,-1 1 0,0-1 0,1 1 0,-1-1 0,0 0 0,0 1 0,0-1 0,-1 1 0,1-1 0,-1 1 0,1-1 0,-1 0 0,0 1 0,0-1 0,0 0 0,0 0 0,0 1 0,0-1 0,-2 2 0,-8 9 0,0-1 0,0 0 0,-1 0 0,-1-2 0,0 1 0,-24 13 0,22-15 0,0 0 0,-1-2 0,0 0 0,0 0 0,-28 6 0,-87 10 0,58-17 0,-115-6 0,78-2 0,-556 3 0,509 12 0,-5 0 0,-309-14 0,452 3 0,0 0 0,1 1 0,-1 1 0,1 1 0,-33 14 0,1-2 0,10-3 0,-1-3 0,-1-1 0,1-2 0,-1-2 0,-62 2 0,53-6 0,1 3 0,-83 18 0,31-4 0,41-8 0,30-4 0,-1-2 0,-36 1 0,-265-7-1365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3:03.142"/>
    </inkml:context>
    <inkml:brush xml:id="br0">
      <inkml:brushProperty name="width" value="0.35" units="cm"/>
      <inkml:brushProperty name="height" value="0.35" units="cm"/>
      <inkml:brushProperty name="color" value="#FFFFFF"/>
    </inkml:brush>
  </inkml:definitions>
  <inkml:trace contextRef="#ctx0" brushRef="#br0">0 572 24575,'63'-2'0,"0"-3"0,-1-2 0,92-24 0,-62 10 0,103-27 0,49-6 0,-71 19 0,-142 25 0,0 0 0,42-23 0,-7 4 0,241-83 0,-141 54 0,-10-9 0,-126 58 0,42-9 0,4-1 0,-73 19 0,0-1 0,0 0 0,0 1 0,0-1 0,0 1 0,1 0 0,-1 0 0,0 0 0,0 0 0,0 1 0,0 0 0,0-1 0,0 1 0,0 0 0,0 0 0,0 0 0,0 1 0,0-1 0,-1 1 0,4 2 0,3 4 0,0 0 0,-1 0 0,0 1 0,8 12 0,17 16 0,9 8-1365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3:04.262"/>
    </inkml:context>
    <inkml:brush xml:id="br0">
      <inkml:brushProperty name="width" value="0.35" units="cm"/>
      <inkml:brushProperty name="height" value="0.35" units="cm"/>
      <inkml:brushProperty name="color" value="#FFFFFF"/>
    </inkml:brush>
  </inkml:definitions>
  <inkml:trace contextRef="#ctx0" brushRef="#br0">1 1 24575,'4'0'0,"11"0"0,8 0 0,3 0 0,8 0 0,5 0 0,7 0 0,-1 0 0,-4 0 0,-3 0 0,-5 0 0,-3 0 0,-2 0 0,-1 0 0,-1 0 0,-5 4 0,-2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39:05.171"/>
    </inkml:context>
    <inkml:brush xml:id="br0">
      <inkml:brushProperty name="width" value="0.35" units="cm"/>
      <inkml:brushProperty name="height" value="0.35" units="cm"/>
      <inkml:brushProperty name="color" value="#FFFFFF"/>
    </inkml:brush>
  </inkml:definitions>
  <inkml:trace contextRef="#ctx0" brushRef="#br0">1 319 24575,'4'0'0,"1"-1"0,0 0 0,0 0 0,-1 0 0,9-4 0,9-2 0,40-6 0,1 2 0,0 4 0,97 0 0,-6-6 0,3-1 0,556 16 0,-696-3 0,1-1 0,-1-1 0,17-4 0,-14 2 0,34-2 0,230 4 0,-146 5 0,-128-3 0,0 0 0,-1 0 0,1-1 0,-1-1 0,0 1 0,1-2 0,-1 1 0,-1-1 0,1-1 0,0 1 0,10-9 0,11-5 0,-10 9 0,0 1 0,0 0 0,0 2 0,22-5 0,17-5 0,-11 4 0,-33 10 0,-1-2 0,1 0 0,20-10 0,-17 5-151,0 0-1,0 1 0,1 1 0,0 1 1,0 0-1,1 2 0,-1 0 1,32-1-1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3:08.165"/>
    </inkml:context>
    <inkml:brush xml:id="br0">
      <inkml:brushProperty name="width" value="0.35" units="cm"/>
      <inkml:brushProperty name="height" value="0.35" units="cm"/>
      <inkml:brushProperty name="color" value="#FFFFFF"/>
    </inkml:brush>
  </inkml:definitions>
  <inkml:trace contextRef="#ctx0" brushRef="#br0">1997 0 24575,'-532'0'0,"517"1"0,0 1 0,0 0 0,1 1 0,-1 0 0,1 2 0,0-1 0,0 2 0,0 0 0,0 0 0,-17 13 0,20-14 0,0 0 0,0-1 0,-1 0 0,0-1 0,-14 2 0,10-2 0,1 1 0,-23 8 0,5-1 0,0-1 0,-39 7 0,25-7 0,-12-2 0,49-8 0,0 1 0,0 0 0,0 1 0,0 0 0,0 1 0,0 0 0,-16 7 0,8-1 0,0 0 0,-1-2 0,0 0 0,0-1 0,0-1 0,-21 2 0,0-2 0,-80-2 0,99-3 0,-1 1 0,1 0 0,0 2 0,0 0 0,0 1 0,0 2 0,-33 12 0,39-13 0,-1-1 0,0-1 0,0 0 0,0-1 0,0-1 0,-33-1 0,29-1 0,1 1 0,-1 2 0,0 0 0,-20 4 0,19 0-1365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39:43.855"/>
    </inkml:context>
    <inkml:brush xml:id="br0">
      <inkml:brushProperty name="width" value="0.35" units="cm"/>
      <inkml:brushProperty name="height" value="0.35" units="cm"/>
      <inkml:brushProperty name="color" value="#FFFFFF"/>
    </inkml:brush>
  </inkml:definitions>
  <inkml:trace contextRef="#ctx0" brushRef="#br0">618 134 24575,'208'0'0,"-219"1"0,0 0 0,0 2 0,0-1 0,-16 7 0,3-1 0,-153 38 0,138-39 0,33-7 0,-1 1 0,1 0 0,0 0 0,0 1 0,-1 0 0,1 0 0,1 0 0,-1 0 0,0 1 0,0 0 0,1 1 0,-6 3 0,8-3 0,0-1 0,0 1 0,0-1 0,0 1 0,1 0 0,-1 0 0,1 0 0,0 1 0,0-1 0,1 0 0,-1 1 0,1-1 0,0 1 0,0 0 0,0-1 0,1 9 0,-1 7 0,2 0 0,5 32 0,-5-41 0,-1-9 0,1 1 0,0 0 0,-1-1 0,1 1 0,0 0 0,0-1 0,0 1 0,1-1 0,-1 1 0,1-1 0,-1 0 0,1 0 0,0 1 0,0-1 0,0 0 0,0-1 0,0 1 0,0 0 0,0-1 0,4 3 0,4 1 0,0-1 0,0-1 0,0 1 0,12 1 0,12 5 0,-11-3 0,0-1 0,0 0 0,45 4 0,-54-9 0,1-1 0,-1 0 0,1-1 0,-1-1 0,1 0 0,-1-1 0,22-7 0,382-138 0,-241 91 0,-90 31 0,19-2 0,-66 19 0,185-42 0,-167 44 0,-46 7 0,1-1 0,0-1 0,18-4 0,-31 6 0,0 0 0,1 0 0,-1 0 0,1 0 0,-1 0 0,1 0 0,-1-1 0,1 1 0,-1 0 0,0 0 0,1 0 0,-1 0 0,1-1 0,-1 1 0,1 0 0,-1 0 0,0-1 0,1 1 0,-1 0 0,0 0 0,1-1 0,-1 1 0,0 0 0,0-1 0,1 1 0,-1-1 0,0 1 0,0 0 0,0-1 0,1 1 0,-1-1 0,0 0 0,-13-5 0,-25 0 0,-290 4 0,167 4 0,74-3 0,-105 3 0,160 2 0,0 2 0,0 1 0,1 2 0,0 1 0,-41 19 0,-23 7 0,8-8 0,-88 33 0,-19 22 0,192-83 0,1 1 0,0 0 0,-1 0 0,1-1 0,0 1 0,-1 0 0,1 0 0,0 0 0,0 0 0,0 1 0,-2 1 0,5 0 0,11-5 0,57-19 0,164-40 0,109 10-256,222-44-294,-428 62 550,67-14 0,-51 23 806,-91 17-806,-48 7 0,0-2 0,0 1 0,0-2 0,0 0 0,-1 0 0,19-8 0,1-2 0,0 1 0,1 2 0,69-11 0,-39 8 0,-24 6 0,0 2 0,0 2 0,44 2 0,-115 1 0,-1 2 0,0 1 0,1 1 0,-47 13 0,21 1 0,11-2 0,-1-2 0,-1-3 0,0-1 0,-50 3 0,95-13 0,-15 1 0,0 0 0,-32 7 0,46-7 0,0 0 0,0 1 0,0-1 0,-1 1 0,1 0 0,1 0 0,-1 0 0,0 0 0,1 1 0,-1-1 0,1 1 0,-1 0 0,1 0 0,0 0 0,0 0 0,-4 8 0,3-4 0,-1-1 0,1 0 0,-1 0 0,-1 0 0,1-1 0,-1 1 0,0-1 0,0-1 0,0 1 0,-1-1 0,-8 4 0,-13 5 0,-46 15 0,32-13 0,-511 158 0,470-150 0,52-16 0,0-1 0,0-1 0,-41 1 0,-96-8 0,55 0 0,0 0 0,-118 5 0,216-1 0,-1 0 0,1 1 0,0 1 0,0 0 0,1 1 0,-1 1 0,1 0 0,-20 13 0,33-19 0,-1 1 0,1 0 0,-1 0 0,1 1 0,0-1 0,-1 0 0,1 0 0,0 1 0,0-1 0,0 0 0,0 1 0,0-1 0,0 1 0,0 0 0,0 1 0,1-2 0,0 0 0,0 0 0,0-1 0,0 1 0,0 0 0,0 0 0,0-1 0,0 1 0,0 0 0,1 0 0,-1-1 0,0 1 0,1 0 0,-1-1 0,0 1 0,1-1 0,-1 1 0,1 0 0,-1-1 0,1 1 0,-1-1 0,1 1 0,0-1 0,0 1 0,3 2 0,1-1 0,-1 0 0,1 0 0,0-1 0,-1 1 0,1-1 0,0 0 0,0 0 0,6 0 0,216-1 0,-101-2 0,270 2 0,-376-1 0,-1-2 0,1 0 0,-1-1 0,0 0 0,0-2 0,32-14 0,20-6 0,-52 21 0,-1 2 0,1 0 0,0 1 0,28 1 0,-20 0 0,29-4 0,-47 4 0,0-1 0,0 0 0,0-1 0,0 0 0,0 0 0,16-10 0,1 0 0,0 1 0,1 1 0,1 1 0,46-10 0,-36 10 0,59-23 0,-79 25 0,1 0 0,-1 2 0,1 0 0,0 1 0,0 2 0,1-1 0,-1 2 0,26 0 0,-26 2 0,1-1 0,0-1 0,35-9 0,-31 7 0,36-2 0,-245 7 0,111-3 0,-136 14 0,131-3 0,41-5 0,0 2 0,-48 12 0,-220 66 0,112-23 0,175-56 0,0 0 0,0-2 0,0 0 0,0-1 0,-23-1 0,-5 1 0,-23 9 0,8 0 0,-22 3 0,55-8 0,-43 3 0,66-8 0,1-1 0,-1 1 0,1 0 0,-1 0 0,1 1 0,0-1 0,-1 1 0,1 0 0,-6 4 0,10-5 0,-1 0 0,1 0 0,-1 0 0,1 0 0,-1 0 0,1 1 0,0-1 0,0 1 0,0-1 0,0 1 0,0-1 0,0 1 0,0-1 0,0 1 0,1 0 0,-1-1 0,1 1 0,-1 0 0,1 0 0,-1 0 0,1-1 0,0 1 0,0 0 0,0 0 0,0 0 0,0-1 0,1 1 0,-1 0 0,0 0 0,1 0 0,0-1 0,0 3 0,0-2 0,1 1 0,-1-1 0,0 0 0,1 0 0,0 0 0,-1 0 0,1 0 0,0 0 0,0 0 0,0-1 0,0 1 0,0-1 0,1 1 0,-1-1 0,0 0 0,1 0 0,-1 0 0,1 0 0,-1 0 0,1 0 0,-1-1 0,4 1 0,8 1 0,0-1 0,27-1 0,-32 0 0,12-1 0,0-2 0,0 0 0,0-1 0,0-1 0,-1-1 0,21-10 0,-40 16 0,12-4 0,1 1 0,0 0 0,25-1 0,-24 3 0,-1-1 0,26-6 0,-40 8 0,1 0 0,-1 1 0,1-1 0,-1 0 0,0 0 0,1-1 0,-1 1 0,1 0 0,-1 0 0,1 0 0,-1 0 0,0 0 0,1 0 0,-1-1 0,0 1 0,1 0 0,-1 0 0,1 0 0,-1-1 0,0 1 0,1 0 0,-1-1 0,0 1 0,0 0 0,1-1 0,-1 1 0,0 0 0,0-1 0,0 1 0,1 0 0,-1-1 0,0 1 0,0-1 0,0 0 0,-14-5 0,-27 0 0,-364 4 0,206 4 0,120-1 0,-88-3 0,138-4 0,21 0 0,9 5 0,-1 1 0,0-1 0,1 1 0,-1-1 0,0 1 0,1 0 0,-1-1 0,1 1 0,-1 0 0,0-1 0,1 1 0,-1 0 0,1-1 0,-1 1 0,1 0 0,-1 0 0,1 0 0,-1 0 0,1-1 0,0 1 0,-1 0 0,2 0 0,22-4 0,1 1 0,0 1 0,-1 1 0,35 3 0,-6 0 0,25 0 0,111-4 0,-166-2 0,1 0 0,43-15 0,-46 12 0,1 1 0,-1 1 0,38-4 0,-46 8 0,21-1 0,62-10 0,-34-1 0,2 2 0,-1 4 0,82 0 0,-126 7 0,0-2 0,-1 0 0,1 0 0,21-7 0,-15 4 0,43-2 0,13-3 0,79-22 0,-131 28 0,1 1 0,42 0 0,-44 3 0,1-1 0,48-8 0,-40 3 0,0 1 0,73 2 0,-3 0 0,-24-10 0,-54 8 0,44-3 0,-4 8 0,-40 1 0,0-1 0,-1-1 0,1-2 0,-1-1 0,51-13 0,-36 4 0,74-11 0,-66 15 0,-7 2 0,-26 5 0,-1-1 0,1-1 0,-1 0 0,0-1 0,31-14 0,-28 10 0,0 1 0,0 1 0,1 1 0,0 1 0,0 1 0,1 0 0,-1 2 0,1 0 0,35 3 0,-32-2 0,1-1 0,35-8 0,-32 5 0,41-3 0,78-4 0,17-1 0,397 14 0,-553-1 0,0 0 0,1 1 0,-1 0 0,0 1 0,0 0 0,0 0 0,0 1 0,0 0 0,-1 0 0,1 1 0,-1 1 0,0-1 0,14 12 0,-2-1 0,-14-10 0,0-1 0,0 1 0,0 0 0,-1 1 0,6 6 0,-10-10 0,1 1 0,-1 0 0,0-1 0,1 1 0,-1 0 0,0 0 0,-1-1 0,1 1 0,0 0 0,-1 0 0,0 0 0,1 0 0,-1 0 0,-1 0 0,1 0 0,0 0 0,-1 3 0,-3 14 0,-1-1 0,-8 25 0,9-35 0,0-1 0,0 1 0,-1-1 0,0 0 0,-1 0 0,1 0 0,-8 6 0,-6 8 0,-27 41 0,14-18 0,23-34 0,-1-2 0,0 1 0,0-2 0,-1 1 0,-1-1 0,-19 10 0,24-14 0,-1-1 0,0 0 0,1 0 0,-1-1 0,-1 0 0,1 0 0,0-1 0,-11 1 0,-71-4 0,45 0 0,24 1 0,-1-2 0,1-1 0,1 0 0,-28-10 0,24 7 0,-1 0 0,-35-4 0,-97 7 0,153 3 0,0 0 0,-1 0 0,1 0 0,0-1 0,-1 1 0,1-1 0,0 0 0,0 0 0,0 0 0,1-1 0,-1 0 0,-5-4 0,8 6 0,0 0 0,0 0 0,-1 0 0,1-1 0,0 1 0,0 0 0,0 0 0,0-1 0,0 1 0,1-1 0,-1 1 0,0-1 0,1 1 0,-1-1 0,1 1 0,-1-1 0,1 0 0,0 1 0,-1-1 0,1 0 0,0 1 0,0-1 0,0 0 0,1 1 0,-1-1 0,0 0 0,1 1 0,-1-1 0,1 1 0,-1-1 0,1 1 0,0-1 0,-1 1 0,1-1 0,2-2 0,3 0 0,0 0 0,0 0 0,0 0 0,1 1 0,-1 0 0,1 0 0,0 1 0,0 0 0,0 0 0,9-1 0,18-7 0,-12 3 0,1 0 0,0 2 0,0 0 0,0 2 0,0 1 0,32 0 0,-36 1 0,1-2 0,0 0 0,-1-1 0,0-1 0,0-1 0,23-10 0,42-11 0,38-11 0,7-2 0,-108 35 0,0 1 0,0 1 0,-1 1 0,30 1 0,-271 4 0,144 0 0,-130 24 0,47-4 0,30 2 0,94-16 0,-2-2 0,-47 4 0,28-9 0,-46 3 0,87-3 0,1 1 0,0 0 0,0 1 0,-26 12 0,-21 7 0,0-2 0,-103 20 0,85-22 0,12-4 0,38-10 0,1 1 0,1 2 0,-1 1 0,-34 16 0,43-15 0,-1-1 0,0 0 0,-1-2 0,0-1 0,0 0 0,0-2 0,-1-1 0,0 0 0,-34-2 0,8-2 0,29 0 0,-1 0 0,0 1 0,0 1 0,0 2 0,-28 5 0,23-2 0,-1-2 0,0 0 0,0-2 0,-54-2 0,-31 1 0,92 2 0,-35 10 0,22-4 0,-34 9 0,-75 32 0,64-21 0,-44 10 0,-34 13 0,124-40 0,1 2 0,-53 33 0,73-41 0,-1 0 0,1 0 0,-2-1 0,1 0 0,-18 3 0,-66 9 0,18-10 0,68-6 0,-1-1 0,1 0 0,0-1 0,0-1 0,-15-3 0,24 5 0,1 0 0,-1 0 0,0 0 0,0 0 0,1-1 0,-1 1 0,0 0 0,0-1 0,1 1 0,-1 0 0,0-1 0,1 1 0,-1-1 0,0 1 0,1-1 0,-1 1 0,1-1 0,-1 0 0,1 1 0,-1-1 0,1 0 0,0 1 0,-1-1 0,1 0 0,0 1 0,-1-1 0,1 0 0,0 0 0,0 1 0,0-1 0,-1 0 0,1 0 0,0 0 0,0 1 0,0-1 0,1 0 0,-1 0 0,0 0 0,0 1 0,0-1 0,0 0 0,1 0 0,-1 1 0,0-1 0,1 0 0,-1 1 0,1-1 0,-1 0 0,1 1 0,-1-1 0,1 1 0,-1-1 0,1 0 0,0 0 0,4-4 0,-1 1 0,1-1 0,0 1 0,0 0 0,6-4 0,1 1 0,1 0 0,-1-1 0,16-13 0,-25 18 0,1 0 0,-1 0 0,0-1 0,0 1 0,-1-1 0,1 0 0,-1 1 0,0-1 0,0 0 0,0-1 0,0 1 0,1-5 0,-3 9 0,1-7 0,1 0 0,0 1 0,0-1 0,1 1 0,3-8 0,-4 12 0,-1 0 0,1-1 0,-1 2 0,1-1 0,0 0 0,0 0 0,0 1 0,0-1 0,0 1 0,1-1 0,-1 1 0,0 0 0,1 0 0,-1 0 0,0 0 0,1 0 0,3 0 0,19-2 0,-1 1 0,1 0 0,-1 2 0,25 3 0,9 0 0,-12-1 0,-18-1 0,1 0 0,-1-2 0,1-1 0,44-9 0,81-22 0,-108 22 0,67-20 0,-76 19 0,-15 5 0,-1 0 0,0-2 0,0 0 0,-1-1 0,29-20 0,-41 25 0,0 0 0,0 0 0,1 1 0,-1 0 0,1 0 0,0 1 0,10-3 0,8 0 0,30-2 0,-33 5 0,0 0 0,31-10 0,-24 3 0,-2-1 0,1 2 0,0 1 0,0 2 0,32-3 0,9 8 0,-46 1 0,0 0 0,0-2 0,25-5 0,-17 0 0,0 2 0,1 1 0,-1 2 0,1 1 0,36 4 0,-67-3 0,0 1 0,0-1 0,0 1 0,0 0 0,0 0 0,-1 0 0,4 2 0,-5-3 0,-1 0 0,0 0 0,1 0 0,-1 0 0,0 1 0,0-1 0,1 0 0,-1 0 0,0 1 0,0-1 0,1 0 0,-1 1 0,0-1 0,0 0 0,0 0 0,0 1 0,1-1 0,-1 0 0,0 1 0,0-1 0,0 0 0,0 1 0,0-1 0,0 1 0,0 0 0,0 0 0,-1-1 0,1 1 0,0 0 0,-1-1 0,1 1 0,-1-1 0,1 1 0,-1 0 0,1-1 0,-1 1 0,1-1 0,-1 1 0,0-1 0,1 1 0,-2 0 0,-6 3 0,-1 0 0,1 0 0,-1-1 0,0 0 0,0 0 0,0-1 0,0 0 0,-17 1 0,-80-2 0,72-2 0,23 1 0,-7-1 0,-32 4 0,43-2 0,0 1 0,1-1 0,-1 1 0,0 1 0,1-1 0,-1 1 0,-10 7 0,-21 14 0,-44 20 0,55-28 0,27-16 0,-1 0 0,1 0 0,0 0 0,-1 0 0,1 1 0,-1-1 0,1 0 0,0 0 0,-1 1 0,1-1 0,0 0 0,0 0 0,-1 1 0,1-1 0,0 0 0,0 1 0,-1-1 0,1 0 0,0 1 0,0-1 0,0 0 0,0 1 0,0-1 0,-1 1 0,1-1 0,0 0 0,0 1 0,0-1 0,0 1 0,0-1 0,0 0 0,0 1 0,0-1 0,0 1 0,1-1 0,-1 0 0,0 1 0,0-1 0,0 1 0,0-1 0,0 0 0,1 1 0,-1-1 0,0 0 0,0 1 0,1-1 0,-1 0 0,0 0 0,1 1 0,-1-1 0,0 0 0,1 0 0,-1 1 0,0-1 0,1 0 0,-1 0 0,0 0 0,1 0 0,-1 1 0,1-1 0,-1 0 0,0 0 0,1 0 0,-1 0 0,1 0 0,-1 0 0,1 0 0,17 3 0,1-1 0,-1 0 0,1-1 0,-1-1 0,22-3 0,9 1 0,48 3 0,73-3 0,-148-1 0,1-1 0,-1-1 0,22-9 0,36-7 0,-67 19 0,44-10 0,104-5 0,-134 15 0,45-9 0,-43 5 0,34-1 0,143 6 0,-136 2 0,-89-1 0,1 2 0,0 0 0,1 2 0,-24 6 0,-72 29 0,54-17 0,-97 36 0,-101 33 0,230-86 0,0 0 0,0-2 0,0-1 0,0-2 0,-49-4 0,108 5 0,1-1 0,62-9 0,73-22 0,-101 16 0,1 3 0,93-4 0,-114 17 0,-33 0 0,-1 0 0,1-1 0,-1 0 0,1-1 0,-1-1 0,0 0 0,0-1 0,1 0 0,18-9 0,-16 6 0,0 0 0,0 1 0,0 0 0,1 2 0,0 0 0,0 1 0,-1 0 0,28 2 0,8-3 0,33-8 0,-54 6 0,39-2 0,-47 5 0,0 0 0,1-1 0,22-7 0,-29 6 0,21-6 0,0 2 0,1 2 0,54-3 0,-76 9 0,-20 1 0,-29-1 0,-507 1 0,512 0 0,0 1 0,-29 8 0,27-5 0,-43 3 0,-101-7 0,60-2 0,-164 21 0,84 14 0,84-13 0,-172 11 0,256-31 0,-1 1 0,1 1 0,0 2 0,0 0 0,1 1 0,0 2 0,0 0 0,-27 14 0,31-14 0,0-1 0,0-2 0,-1 1 0,0-2 0,-29 2 0,-11 3 0,17-1 0,0 3 0,-72 27 0,100-32 0,0-1 0,0-1 0,0 0 0,0-2 0,-27 2 0,-84-5 0,46-2 0,-1312 3 0,1419 0 0,225-9 0,911-84 0,-982 91 0,5 0 0,31-24 0,-141 14 0,134-4 0,-194 16 0,506-14 0,-175 3 0,-345 11 0,14-1 0,1-1 0,-1 0 0,0-1 0,0-1 0,0 0 0,0-1 0,24-13 0,35-10 0,-54 23 0,0 1 0,42-3 0,-44 6 0,1-1 0,0-1 0,35-9 0,-25 3 0,0 2 0,0 1 0,0 1 0,1 2 0,-1 1 0,35 2 0,-37-1 0,-1-2 0,35-6 0,-31 3 0,36-1 0,-48 7 0,-16 1 0,-9-2 0,160 3 0,-80-3 0,-57-1 0,0 0 0,-1 0 0,20-6 0,-19 4 0,0 0 0,0 1 0,25-1 0,-36 4 0,-1 0 0,1 1 0,-1-1 0,1 1 0,-1 0 0,0 0 0,1 0 0,-1 1 0,0 0 0,0-1 0,0 1 0,0 1 0,0-1 0,0 0 0,-1 1 0,1 0 0,3 4 0,-3-2 0,0 0 0,0 0 0,0 0 0,0 0 0,-1 1 0,0-1 0,-1 1 0,1 0 0,-1 0 0,0 0 0,0 0 0,-1 0 0,0 1 0,1 10 0,-2-13 0,0-1 0,0 1 0,-1-1 0,1 1 0,-1-1 0,0 0 0,0 1 0,0-1 0,-1 0 0,1 0 0,-1 0 0,1 0 0,-1 0 0,0 0 0,0 0 0,0-1 0,-1 1 0,1-1 0,-1 0 0,1 1 0,-1-1 0,0 0 0,0 0 0,0-1 0,0 1 0,0-1 0,0 1 0,-6 1 0,-5 0 0,0 0 0,-1-1 0,1 0 0,-1-1 0,1-1 0,-15-1 0,13 0 0,0 0 0,0 2 0,0 0 0,-28 6 0,9 0 0,0-2 0,0-1 0,-1-2 0,-68-4 0,-58 3 0,98 11 0,48-7 0,0-2 0,-21 2 0,-64-4 0,-9 0 0,98 1 56,1 0 1,-1 1-1,0 0 0,1 1 0,-15 7 0,14-5-481,-1-1-1,1-1 1,-25 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0:05.664"/>
    </inkml:context>
    <inkml:brush xml:id="br0">
      <inkml:brushProperty name="width" value="0.35" units="cm"/>
      <inkml:brushProperty name="height" value="0.35" units="cm"/>
      <inkml:brushProperty name="color" value="#FFFFFF"/>
    </inkml:brush>
  </inkml:definitions>
  <inkml:trace contextRef="#ctx0" brushRef="#br0">478 508 24575,'42'-2'0,"1"-3"0,-1-1 0,45-13 0,-18 4 0,100-17 0,-118 21 0,-33 6 0,1 1 0,31-2 0,-6 6 0,86 13 0,-82-6 0,59 0 0,-154-7 0,-224 9 0,129 7 0,15-1 0,-129-2 0,-113-13 0,359 0 0,0 0 0,0 1 0,1 0 0,-1 1 0,0 0 0,1 0 0,-15 7 0,19-7 0,1 0 0,0 1 0,-1-1 0,1 1 0,0 0 0,0 0 0,1 0 0,-1 1 0,1-1 0,-1 1 0,1 0 0,0 0 0,1 0 0,-1 1 0,1-1 0,-3 7 0,-6 11 0,11-20 0,-1-1 0,1 0 0,-1 0 0,0 0 0,1 0 0,-1-1 0,0 1 0,0 0 0,0 0 0,0 0 0,1-1 0,-1 1 0,0 0 0,0-1 0,-1 1 0,1-1 0,-1 1 0,2 0 0,-1-1 0,1 0 0,0 0 0,0 0 0,0 0 0,0 0 0,0 0 0,-1 0 0,1-1 0,0 1 0,0 0 0,0 0 0,0 0 0,0 0 0,0 0 0,0 0 0,-1 0 0,1 0 0,0 0 0,0 0 0,0 0 0,0 0 0,0 0 0,0 0 0,0-1 0,0 1 0,-1 0 0,1 0 0,0 0 0,0 0 0,0 0 0,0 0 0,0-1 0,0 1 0,0 0 0,0 0 0,0 0 0,0 0 0,0 0 0,0 0 0,0-1 0,0 1 0,0 0 0,0 0 0,0 0 0,0 0 0,3-10 0,8-7 0,-2 10 0,0 0 0,0 1 0,1 0 0,-1 0 0,2 1 0,-1 1 0,0-1 0,1 2 0,11-3 0,31-13 0,-28 7 0,35-23 0,12-6 0,71-37 0,1-1 0,-114 59 0,-28 18 0,0 1 0,0-1 0,-1 1 0,1-1 0,-1 0 0,1 1 0,-1-1 0,0 0 0,1 0 0,-1 0 0,0 0 0,1-4 0,-2 5 0,0 0 0,0 1 0,-1-1 0,1 0 0,0 1 0,-1-1 0,1 1 0,0-1 0,-1 1 0,1-1 0,0 1 0,-1-1 0,1 1 0,-1-1 0,1 1 0,-1-1 0,1 1 0,-1 0 0,1-1 0,-1 1 0,0 0 0,1 0 0,-1-1 0,1 1 0,-1 0 0,0 0 0,1 0 0,-1 0 0,0 0 0,1 0 0,-2 0 0,-26-3 0,24 3 0,-329-1 0,149 4 0,112-3 0,116 16 0,106 29 0,-51-14 0,-11-5 0,271 66 0,-347-90 0,57 13 0,-64-14 0,0 0 0,-1 1 0,1 0 0,0 0 0,-1 1 0,1-1 0,-1 1 0,0 0 0,0 0 0,7 6 0,-11-8 0,1-1 0,-1 1 0,0-1 0,1 1 0,-1-1 0,1 0 0,-1 1 0,0 0 0,0-1 0,1 1 0,-1-1 0,0 1 0,0-1 0,0 1 0,1-1 0,-1 1 0,0 0 0,0-1 0,0 1 0,0-1 0,0 1 0,0 0 0,0-1 0,0 1 0,-1-1 0,1 1 0,0-1 0,0 1 0,-1 0 0,0 0 0,0 0 0,0 0 0,0 0 0,0 0 0,0 0 0,0 0 0,0-1 0,0 1 0,0-1 0,-1 1 0,1-1 0,-2 1 0,-40 6 0,43-7 0,-27 1 0,-37 8 0,52-7 0,0 2 0,1-1 0,-1 2 0,1-1 0,-17 11 0,18-9 0,-1 0 0,1 1 0,0 0 0,-12 13 0,18-17 0,1 1 0,0 0 0,0 0 0,0 0 0,1 1 0,-1-1 0,1 1 0,0-1 0,0 1 0,1 0 0,0 0 0,-1 0 0,1 7 0,-9 44 0,6-35 0,-3 32 0,7-50 0,0 1 0,0-1 0,0 0 0,1 0 0,-1 0 0,1 0 0,0 0 0,0 0 0,0-1 0,0 1 0,0 0 0,1 0 0,-1-1 0,1 1 0,-1 0 0,1-1 0,0 0 0,0 1 0,0-1 0,1 0 0,-1 0 0,0 0 0,1-1 0,-1 1 0,1 0 0,0-1 0,0 0 0,-1 1 0,1-1 0,0 0 0,0-1 0,3 2 0,11 1 0,-1-1 0,1 0 0,-1-1 0,28-2 0,-33 1 0,59-2 0,-140 13 0,-32 4 0,-22-15 0,-21 1 0,136 0 0,-1 0 0,1 1 0,0 0 0,0 0 0,-13 6 0,21-8 0,1 0 0,0 0 0,0 0 0,0 0 0,0 0 0,0 0 0,0 0 0,-1 0 0,1 0 0,0 0 0,0 0 0,0 0 0,0 0 0,0 0 0,0 0 0,-1 0 0,1 0 0,0 0 0,0 0 0,0 0 0,0 0 0,0 0 0,0 1 0,0-1 0,0 0 0,-1 0 0,1 0 0,0 0 0,0 0 0,0 0 0,0 0 0,0 1 0,0-1 0,0 0 0,0 0 0,0 0 0,0 0 0,0 0 0,0 0 0,0 0 0,0 1 0,0-1 0,0 0 0,0 0 0,0 0 0,0 0 0,0 0 0,0 0 0,0 1 0,0-1 0,0 0 0,0 0 0,0 0 0,0 0 0,0 0 0,1 0 0,-1 0 0,0 1 0,0-1 0,11 3 0,16 0 0,14-1 0,0-2 0,0-2 0,58-9 0,-55 2 0,281-52 0,-268 49 0,-40 8 0,1 0 0,24-2 0,51 5 0,-109 1 0,0 1 0,-1 0 0,1 1 0,1 1 0,-22 6 0,-5 5 0,31-12 0,1 1 0,-1 1 0,1 0 0,0 0 0,0 1 0,0 0 0,1 1 0,-11 7 0,19-12 0,1-1 0,-1 0 0,1 1 0,-1-1 0,1 1 0,-1-1 0,1 0 0,0 1 0,-1-1 0,1 1 0,0-1 0,-1 1 0,1 0 0,0-1 0,0 1 0,-1-1 0,1 1 0,0-1 0,0 1 0,0 0 0,0-1 0,0 1 0,0-1 0,0 1 0,0 0 0,0-1 0,0 1 0,0-1 0,0 1 0,1 0 0,0 0 0,0 0 0,-1 0 0,1 0 0,0 0 0,0-1 0,0 1 0,0 0 0,1-1 0,-1 1 0,0-1 0,0 1 0,0-1 0,3 1 0,40 5 0,-43-6 0,66 2 0,82-6 0,-140 2 0,-1 0 0,1 0 0,-1-1 0,0 0 0,1-1 0,-2 0 0,1 0 0,0-1 0,10-8 0,24-13 0,17-3 0,-27 15 0,-1-2 0,29-20 0,-49 29 0,1 0 0,0 1 0,0 0 0,1 1 0,-1 0 0,1 1 0,0 1 0,0 0 0,1 0 0,21 0 0,-21 0 0,-1 0 0,1 0 0,-1-1 0,14-7 0,-13 6 0,0 0 0,1 0 0,21-3 0,-30 7 0,160-26 0,-134 20 0,0-1 0,0-2 0,31-14 0,-29 8 0,-15 6 0,2 1 0,-1 1 0,30-7 0,-25 6 0,-19 3 0,-6 5 0,0 1 0,-1-1 0,1 1 0,-1-1 0,1 1 0,0-1 0,-1 1 0,1-1 0,-1 1 0,1 0 0,-1-1 0,0 1 0,1 0 0,-1 0 0,1-1 0,-1 1 0,1 0 0,-1 0 0,-1-1 0,-166-38 0,57 16 0,54 8 0,-1 3 0,0 3 0,-108-4 0,142 13 0,-34 1 0,1-3 0,-82-11 0,42 1 0,149 14 0,-1-2 0,0-2 0,94-17 0,608-134 0,-569 117 0,205-50 0,-329 62 0,-46 17 0,0 1 0,19-6 0,-8 7 0,-15 6 0,-10 0 0,0-1 0,0 0 0,0 1 0,0-1 0,0 0 0,0 1 0,0-1 0,0 0 0,0 1 0,0-1 0,0 0 0,0 1 0,-1-1 0,1 0 0,0 0 0,0 1 0,0-1 0,-1 0 0,1 1 0,0-1 0,0 0 0,0 0 0,-1 0 0,1 1 0,0-1 0,0 0 0,-1 0 0,1 0 0,0 0 0,-1 1 0,-29 20 0,0-2 0,-1-1 0,-53 22 0,21-10 0,-87 33 0,42-20 0,62-23 0,-70 34 0,64-31 0,39-19 0,1 1 0,-20 11 0,-26 16 0,38-22 0,0 1 0,-36 26 0,37-21 0,-2-1 0,1 0 0,-25 11 0,33-20 0,0-1 0,0 0 0,0-1 0,0 0 0,-1-1 0,1-1 0,-26 3 0,10-2 0,0 1 0,0 2 0,1 1 0,-29 11 0,-23 5 0,50-17 0,-1-2 0,-55 2 0,23-3 0,36 4 0,20-1 0,6-6 0,1 1 0,-1-1 0,0 1 0,1-1 0,-1 1 0,1-1 0,-1 0 0,1 1 0,-1-1 0,1 0 0,-1 1 0,1-1 0,-1 0 0,1 0 0,0 1 0,-1-1 0,1 0 0,-1 0 0,1 0 0,0 0 0,25 5 0,0-2 0,1-1 0,-1-1 0,39-4 0,-4 1 0,253 2 0,-368 3 0,0 2 0,-56 14 0,-58 5 0,120-23 0,35-2 0,1 1 0,-1 1 0,1 0 0,-23 4 0,34-5 0,1 0 0,0 0 0,-1 0 0,1 0 0,0 0 0,-1 0 0,1 0 0,0 0 0,-1 0 0,1 1 0,0-1 0,-1 0 0,1 0 0,0 0 0,-1 0 0,1 0 0,0 1 0,-1-1 0,1 0 0,0 0 0,-1 0 0,1 1 0,0-1 0,0 0 0,-1 1 0,1-1 0,0 0 0,0 0 0,0 1 0,0-1 0,-1 0 0,1 1 0,0-1 0,0 0 0,0 1 0,0-1 0,0 0 0,0 1 0,14 6 0,24-1 0,126-6 0,26 1 0,-187 0 0,-1-1 0,1 0 0,-1 1 0,1 0 0,-1 0 0,1 0 0,-1 0 0,0 0 0,0 0 0,1 0 0,-1 1 0,0-1 0,0 1 0,0 0 0,-1-1 0,1 1 0,0 0 0,-1 0 0,3 4 0,-3-5 0,-1 0 0,1 0 0,-1 0 0,0 0 0,1 1 0,-1-1 0,0 0 0,0 0 0,0 1 0,0-1 0,0 0 0,0 0 0,0 1 0,0-1 0,-1 0 0,1 0 0,0 1 0,-1-1 0,1 0 0,-1 0 0,1 0 0,-1 0 0,1 0 0,-1 0 0,0 0 0,0 0 0,0 0 0,1 0 0,-1 0 0,0 0 0,0 0 0,0-1 0,0 1 0,0 0 0,-1-1 0,1 1 0,0-1 0,0 1 0,0-1 0,-2 1 0,-13 5 0,1 0 0,-1-2 0,0 0 0,-32 4 0,-66-3 0,20-2 0,78-1 0,0 1 0,1 1 0,-1 0 0,-19 9 0,18-7 0,0 0 0,0-1 0,-19 2 0,29-5 0,4-2 0,0 1 0,1 0 0,-1-1 0,0 0 0,0 1 0,1-1 0,-1 0 0,0 0 0,1-1 0,-1 1 0,0 0 0,1-1 0,-1 0 0,-4-1 0,7 1 0,0 1 0,0 0 0,-1-1 0,1 1 0,0 0 0,0-1 0,0 1 0,0 0 0,0-1 0,0 1 0,0 0 0,0-1 0,0 1 0,0 0 0,0-1 0,1 1 0,-1 0 0,0-1 0,0 1 0,0 0 0,0-1 0,0 1 0,1 0 0,-1-1 0,0 1 0,0 0 0,1 0 0,-1-1 0,0 1 0,0 0 0,1 0 0,-1 0 0,0-1 0,1 1 0,-1 0 0,0 0 0,1 0 0,-1 0 0,0 0 0,1 0 0,-1-1 0,0 1 0,1 0 0,0 0 0,16-5 0,17-1 0,1 3 0,-1 1 0,62 4 0,-27-1 0,434 0 0,-482-3 0,1 0 0,40-11 0,-9 2 0,-1 0 0,-34 7 0,0 0 0,27-2 0,-14 5 0,-1 0 0,0-2 0,48-9 0,-63 9 0,-1 0 0,1 1 0,0 0 0,27 2 0,-34 0 0,0 1 0,0 0 0,0 1 0,0 0 0,0 0 0,0 1 0,-1 0 0,1 0 0,-1 1 0,10 6 0,-13-7 0,0-1 0,0 1 0,1-1 0,-1 1 0,1-1 0,0-1 0,0 1 0,0-1 0,0 0 0,0 0 0,0 0 0,0 0 0,0-1 0,0 0 0,0 0 0,0-1 0,0 1 0,0-1 0,0 0 0,0-1 0,0 1 0,9-5 0,2-2 0,0-2 0,-1 0 0,0-1 0,-1 0 0,13-14 0,19-14 0,6 0 0,-19 16 0,-2-2 0,0-1 0,26-30 0,-40 38 0,0-1 0,-2-1 0,0-1 0,-2 0 0,0-1 0,16-38 0,-28 58 0,0 1 0,-1 0 0,1-1 0,-1 1 0,1 0 0,-1-1 0,0 1 0,1-1 0,-1 1 0,0-1 0,0 1 0,0-1 0,0 1 0,0-1 0,-1 1 0,1 0 0,0-1 0,-1 1 0,1-1 0,-1 1 0,1 0 0,-1-1 0,1 1 0,-1 0 0,0 0 0,0-1 0,0 1 0,0 0 0,0 0 0,0 0 0,0 0 0,0 0 0,0 0 0,0 1 0,-1-1 0,1 0 0,0 0 0,-1 1 0,1-1 0,-2 0 0,-4 0 0,0-1 0,1 1 0,-1 1 0,0-1 0,0 1 0,1 0 0,-12 2 0,-25 7 0,0 1 0,-51 20 0,19-6 0,-280 98 0,14-5 0,300-104 0,-98 26 0,121-35 0,0-1 0,0-1 0,0 0 0,0-1 0,-30-3 0,81-17 0,145-69 0,115-61 0,-241 122 0,1 2 0,78-24 0,152-59 0,-276 105 0,0 0 0,0 1 0,1 0 0,-1 0 0,1 0 0,-1 1 0,1 0 0,11 0 0,-19 1 0,1 0 0,-1 0 0,0 0 0,0 0 0,0 0 0,0 0 0,0 0 0,1 0 0,-1 0 0,0 0 0,0 1 0,0-1 0,0 0 0,0 0 0,0 0 0,1 0 0,-1 0 0,0 0 0,0 0 0,0 0 0,0 0 0,0 0 0,0 1 0,0-1 0,1 0 0,-1 0 0,0 0 0,0 0 0,0 0 0,0 0 0,0 1 0,0-1 0,0 0 0,0 0 0,0 0 0,0 0 0,0 0 0,0 1 0,0-1 0,0 0 0,0 0 0,0 0 0,0 0 0,0 0 0,0 1 0,0-1 0,0 0 0,0 0 0,0 0 0,0 0 0,0 0 0,0 0 0,0 1 0,-1-1 0,1 0 0,0 0 0,0 0 0,0 0 0,0 0 0,0 0 0,0 0 0,0 0 0,-1 1 0,1-1 0,-9 8 0,-27 15 0,-1-1 0,-55 24 0,19-11 0,52-26 0,-41 13 0,42-16 0,1 1 0,-31 14 0,46-18 0,0-1 0,1 1 0,-1 0 0,0 0 0,1 0 0,-4 5 0,6-8 0,0 1 0,1-1 0,0 1 0,-1-1 0,1 1 0,-1-1 0,1 1 0,0 0 0,-1-1 0,1 1 0,0 0 0,-1-1 0,1 1 0,0 0 0,0-1 0,0 1 0,0 0 0,0 0 0,0-1 0,0 1 0,0 0 0,0-1 0,0 1 0,0 0 0,0 0 0,0-1 0,1 1 0,-1 0 0,0-1 0,1 1 0,-1-1 0,0 1 0,1 0 0,-1-1 0,1 1 0,-1-1 0,1 1 0,-1-1 0,1 1 0,-1-1 0,1 1 0,-1-1 0,1 0 0,0 1 0,-1-1 0,1 0 0,0 1 0,-1-1 0,2 0 0,9 4 0,1-1 0,-1 0 0,24 2 0,3 1 0,71 7 0,-82-12 0,0 2 0,1 1 0,44 13 0,-50-11 202,-17-5-359,0 0 1,1 0-1,-1 1 0,0-1 0,-1 1 1,1 0-1,0 1 0,-1-1 1,9 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0:19.229"/>
    </inkml:context>
    <inkml:brush xml:id="br0">
      <inkml:brushProperty name="width" value="0.35" units="cm"/>
      <inkml:brushProperty name="height" value="0.35" units="cm"/>
      <inkml:brushProperty name="color" value="#FFFFFF"/>
    </inkml:brush>
  </inkml:definitions>
  <inkml:trace contextRef="#ctx0" brushRef="#br0">4181 1583 24575,'-636'0'0,"617"0"0,0 2 0,1 0 0,-1 2 0,-29 8 0,-72 32 0,66-23 0,31-11 0,-1-2 0,0 0 0,0-1 0,-1-2 0,0 0 0,-38 1 0,-357-8 0,419 2 0,0 0 0,0 0 0,-1 0 0,1 0 0,0 0 0,0 0 0,0-1 0,0 1 0,0 0 0,-1 0 0,1-1 0,0 1 0,0-1 0,-2 0 0,3 1 0,0-1 0,0 1 0,0 0 0,0-1 0,0 1 0,0 0 0,0-1 0,0 1 0,0 0 0,0-1 0,0 1 0,1 0 0,-1-1 0,0 1 0,0 0 0,0 0 0,0-1 0,0 1 0,0 0 0,1 0 0,-1-1 0,0 1 0,0 0 0,1 0 0,-1-1 0,0 1 0,0 0 0,1 0 0,-1 0 0,0-1 0,1 1 0,32-18 0,135-37 0,-131 44 0,171-60 0,10-4 0,122-16 0,-303 80 0,0-2 0,54-27 0,1-1 0,-56 27 0,0 2 0,0 2 0,1 0 0,0 3 0,1 1 0,-1 2 0,51 1 0,-21 4 0,-78-1 0,1 0 0,0-2 0,0 1 0,0-1 0,0-1 0,0 1 0,0-2 0,1 0 0,-18-9 0,17 7 0,0-1 0,-1 2 0,0-1 0,0 1 0,0 1 0,0 0 0,-1 1 0,0 0 0,0 1 0,-17-2 0,22 4 0,-1-1 0,1-1 0,0 1 0,-1-1 0,-9-4 0,16 6 0,0 0 0,0-1 0,0 1 0,0 0 0,0-1 0,0 1 0,0-1 0,0 1 0,0-1 0,1 1 0,-1-1 0,0 0 0,0 1 0,1-1 0,-1 0 0,0 0 0,1 0 0,-1 1 0,1-1 0,-1 0 0,1 0 0,0 0 0,-1 0 0,1 0 0,0 0 0,-1 0 0,1 0 0,0 0 0,0 0 0,0 0 0,0 0 0,0 0 0,0 0 0,0 0 0,1 0 0,-1 0 0,0 0 0,0 0 0,1 0 0,-1 0 0,0 0 0,1 0 0,-1 1 0,1-1 0,0 0 0,-1 0 0,1 0 0,0 1 0,-1-1 0,1 0 0,0 1 0,1-2 0,7-7 0,2 1 0,-1-1 0,22-12 0,5-4 0,-9 4 0,12-9 0,0 1 0,64-33 0,-82 51 0,35-24 0,-49 30 0,0-2 0,0 1 0,-1-1 0,0 0 0,0-1 0,-1 0 0,6-8 0,-9 12 0,0 0 0,0 0 0,0 1 0,1-1 0,-1 1 0,1 0 0,0 0 0,0 1 0,0-1 0,0 1 0,1-1 0,-1 1 0,0 1 0,1-1 0,0 1 0,6-2 0,-71 5 0,26-1 0,29 0 0,10-1 0,579-1 0,-580 1 0,-1 0 0,1 0 0,-1 0 0,1 0 0,-1 0 0,1 1 0,-1 0 0,1 0 0,-1 0 0,0 0 0,1 0 0,-1 0 0,0 1 0,0 0 0,0-1 0,0 1 0,0 0 0,0 1 0,-1-1 0,1 0 0,-1 1 0,1 0 0,-1-1 0,0 1 0,0 0 0,0 0 0,2 5 0,22 34 0,-20-33 0,0-1 0,-1 1 0,0 0 0,0 1 0,-1-1 0,0 1 0,-1 0 0,0 0 0,-1 0 0,3 18 0,7 77 0,-1-24 0,-11-73 0,0 0 0,0-1 0,-1 1 0,0-1 0,0 1 0,-1-1 0,0 1 0,-1-1 0,1 0 0,-1 0 0,-1 0 0,-5 8 0,-1 0 0,0 0 0,-1 0 0,-1-1 0,-15 13 0,17-18 0,-1-1 0,0 0 0,0-1 0,-1 0 0,0-1 0,0 0 0,0-1 0,-1 0 0,0-1 0,0-1 0,0 0 0,0-1 0,0 0 0,-1-1 0,1 0 0,0-1 0,-1 0 0,1-2 0,-17-2 0,26 2 0,0 1 0,1-1 0,-1 0 0,1 0 0,-1 0 0,1 0 0,0-1 0,-1 1 0,1-1 0,1 0 0,-1 0 0,0 0 0,1 0 0,-1-1 0,1 1 0,0-1 0,0 1 0,0-1 0,1 0 0,-1 1 0,1-1 0,0 0 0,0 0 0,1 0 0,-2-6 0,1 1 0,1 0 0,-1 0 0,1-1 0,1 1 0,0 0 0,0 0 0,1 0 0,0 0 0,0 1 0,7-16 0,-7 20 0,0 1 0,1-1 0,-1 0 0,1 1 0,0-1 0,0 1 0,0 0 0,0 0 0,0 0 0,1 0 0,0 0 0,-1 1 0,1 0 0,8-4 0,2 1 0,0 0 0,1 1 0,16-2 0,6-2 0,33-5 0,-64 12 0,1 0 0,0 1 0,-1 0 0,1 1 0,0-1 0,-1 1 0,1 0 0,8 3 0,-12-2 0,0-1 0,-1 0 0,1 1 0,-1 0 0,0 0 0,0 0 0,1 0 0,-1 0 0,-1 0 0,1 0 0,2 3 0,18 33 0,-9-14 0,-5-12 0,0 0 0,1-1 0,0 0 0,1 0 0,1-1 0,-1 0 0,1-1 0,1 0 0,0-1 0,0 0 0,1-1 0,0-1 0,0 0 0,15 5 0,-11-5 0,26 10 0,-40-15 0,0 1 0,0-1 0,0 1 0,0 0 0,0 0 0,-1 0 0,1 0 0,-1 0 0,1 1 0,2 3 0,-5-5 0,1 0 0,-1 0 0,1-1 0,-1 1 0,0 0 0,1 0 0,-1 0 0,0 0 0,0 0 0,0 0 0,0 0 0,0 0 0,0 1 0,0-1 0,0 0 0,0 0 0,0 0 0,-1 0 0,1 0 0,0-1 0,-1 1 0,1 0 0,-1 0 0,1 0 0,-1 0 0,1 0 0,-1 0 0,0-1 0,1 1 0,-1 0 0,0 0 0,0-1 0,1 1 0,-1-1 0,0 1 0,0 0 0,-1 0 0,-5 3 0,0 0 0,-1-1 0,-11 5 0,12-5 0,4-2 0,-7 3 0,0 0 0,-19 12 0,26-14 0,0 0 0,1 0 0,-1 0 0,1 0 0,-1 1 0,1-1 0,0 1 0,0 0 0,0 0 0,0 0 0,1 0 0,-1 0 0,-1 6 0,-6 22 0,7-21 0,-1-1 0,0 1 0,0-1 0,-1 1 0,0-1 0,-1 0 0,0 0 0,0-1 0,-1 1 0,-6 7 0,0-4 0,0-1 0,0 0 0,-1-1 0,-19 13 0,24-19 0,0 0 0,0 0 0,-1 0 0,1-1 0,-1 0 0,0-1 0,0 0 0,0 0 0,-14 0 0,-9-1 0,0-1 0,-41 7 0,-7 3 0,-1-5 0,-89-4 0,107-1 0,62 0 0,-6 0 0,0 0 0,0-1 0,0 0 0,-9-2 0,15 3 0,0 0 0,1 0 0,-1-1 0,0 1 0,0 0 0,0 0 0,1-1 0,-1 1 0,0-1 0,1 1 0,-1 0 0,0-1 0,1 1 0,-1-1 0,0 0 0,1 1 0,-1-1 0,1 1 0,-1-1 0,1 0 0,-1 1 0,1-1 0,0 0 0,-1 0 0,1 1 0,0-1 0,0 0 0,-1 0 0,1 0 0,0 1 0,0-1 0,0 0 0,0 0 0,0 0 0,0 1 0,0-1 0,0 0 0,0 0 0,1 0 0,-1 1 0,0-1 0,0 0 0,1 0 0,-1 0 0,1 1 0,-1-1 0,0 0 0,2 0 0,28-42 0,-23 34 0,0-1 0,0 0 0,-1 0 0,0 0 0,7-21 0,-7 7 0,-2 1 0,-1-1 0,0 0 0,-2 0 0,-1 0 0,-6-47 0,3 52 0,-2 0 0,0 1 0,-1-1 0,-1 1 0,-1 0 0,0 1 0,-19-28 0,11 17 0,14 25 0,1 0 0,-1-1 0,1 1 0,-1-1 0,1 1 0,0-1 0,0-5 0,1 9 0,0-1 0,0 0 0,0 0 0,0 0 0,0 0 0,0 1 0,0-1 0,0 0 0,0 0 0,1 1 0,-1-1 0,0 0 0,0 0 0,1 1 0,-1-1 0,1 0 0,-1 1 0,1-1 0,-1 0 0,1 1 0,-1-1 0,1 1 0,-1-1 0,1 1 0,0-1 0,-1 1 0,1-1 0,0 1 0,-1-1 0,1 1 0,0 0 0,0 0 0,0-1 0,-1 1 0,1 0 0,0 0 0,0 0 0,0 0 0,1 0 0,13 0 0,0 0 0,1 1 0,-1 0 0,0 2 0,28 7 0,74 32 0,-69-23 0,9 2 0,1-2 0,98 18 0,-144-35 0,0 1 0,-1 0 0,20 8 0,-27-9 0,0 0 0,0 0 0,1 0 0,-1 1 0,-1 0 0,1-1 0,0 1 0,-1 1 0,1-1 0,-1 0 0,5 8 0,-7-10 0,-1 1 0,1-1 0,-1 0 0,1 0 0,-1 0 0,0 0 0,1 1 0,-1-1 0,0 0 0,0 0 0,0 0 0,0 1 0,0-1 0,0 0 0,0 0 0,-1 1 0,1-1 0,0 0 0,-1 0 0,1 0 0,-1 0 0,1 1 0,-1-1 0,1 0 0,-1 0 0,0 0 0,0 0 0,1 0 0,-1-1 0,0 1 0,0 0 0,0 0 0,0 0 0,0-1 0,0 1 0,0 0 0,0-1 0,-2 1 0,-4 3 0,0-1 0,-1 0 0,1-1 0,-1 1 0,-9 0 0,-47 6 0,0-4 0,-90-4 0,88-1 0,-681-4 0,744 5 0,-1-1 0,0-1 0,1 1 0,-1 0 0,1-1 0,-1 0 0,1 0 0,-1 0 0,1 0 0,0 0 0,-5-3 0,6 2 0,0 1 0,0-1 0,1 0 0,-1 1 0,0-1 0,1 0 0,0 0 0,-1 0 0,1 0 0,0-1 0,0 1 0,0 0 0,0 0 0,0-1 0,1 1 0,-1-1 0,0-3 0,0-2 0,1 0 0,-1-1 0,2 1 0,-1 0 0,1 0 0,0 0 0,0 0 0,1 0 0,0 0 0,1 1 0,0-1 0,0 0 0,0 1 0,9-12 0,4-4 0,1 1 0,1 0 0,21-18 0,-16 16 0,28-35 0,-23 29 0,-23 26 0,-1-1 0,1 1 0,-1-1 0,0 0 0,6-10 0,-9 14 0,-1 0 0,1 0 0,-1 0 0,0 0 0,1 0 0,-1 0 0,0 0 0,0 0 0,0 0 0,0 0 0,0 0 0,0 0 0,0 0 0,0 0 0,0 1 0,-1-1 0,1 0 0,0 0 0,-1 0 0,1 0 0,0 0 0,-1 0 0,1 0 0,-1 0 0,1 1 0,-1-1 0,0 0 0,1 0 0,-1 1 0,0-1 0,0 0 0,1 1 0,-1-1 0,0 1 0,-1-1 0,-4-3 0,1 2 0,-1-1 0,0 1 0,-8-3 0,-9-1 0,1 2 0,-1 0 0,-33-1 0,-73 5 0,70 1 0,-399 1 0,450-2 0,1 0 0,-1 0 0,1-1 0,-1 0 0,1 0 0,-1-1 0,1 0 0,0 0 0,0-1 0,0 0 0,-11-7 0,17 10 0,0-1 0,0 0 0,0 0 0,1 0 0,-1 0 0,0 0 0,1 1 0,-1-1 0,1 0 0,-1-1 0,1 1 0,-1 0 0,1 0 0,0 0 0,0 0 0,-1 0 0,1 0 0,0 0 0,0 0 0,0-1 0,0 1 0,0 0 0,1 0 0,-1 0 0,0 0 0,0 0 0,1 0 0,-1 0 0,1 0 0,-1 0 0,1 0 0,-1 0 0,1 0 0,-1 0 0,1 0 0,0 0 0,1-1 0,3-4 0,0 0 0,1 0 0,12-9 0,-15 13 0,82-61 0,138-77 0,-123 80 0,84-49-162,296-195-543,-377 221 705,-83 65 0,-17 16-2,-1 0 0,0 0 0,1 0 0,-1 0 0,1 1 0,0-1 0,0 1 0,4-2 0,-6 3 20,0 0 0,0 0 0,-1 0 1,1 0-1,0 0 0,-1 0 0,1 0 0,0 0 0,-1 1 0,1-1 0,0 0 0,-1 0 0,1 1 0,0-1 0,-1 1 0,1-1 0,-1 0 0,1 1 0,-1-1 0,1 1 1,-1-1-1,1 1 0,-1-1 0,1 1 0,-1 0 0,0-1 0,1 1 0,-1 0 0,0-1 0,0 1 0,1 0 0,-1-1 0,0 1 0,0 0 0,0-1 0,0 1 0,0 0 1,0-1-1,0 1 0,0 1 0,2 29 13,-1 1 1,-2-1-1,0 0 0,-8 34 1,4-18-45,-4 34 13,-35 234 0,23-247 0,16-56 0,1 1 0,0-1 0,0 1 0,2 0 0,-1 0 0,2 0 0,-1 24 0,2-35 0,1 0 0,-1 1 0,1-1 0,-1 0 0,1 0 0,0 0 0,0 1 0,0-1 0,0 0 0,0 0 0,1 0 0,-1-1 0,1 1 0,-1 0 0,1 0 0,-1-1 0,1 1 0,0-1 0,0 0 0,0 1 0,0-1 0,0 0 0,0 0 0,0 0 0,0 0 0,0-1 0,1 1 0,3 0 0,6 1 0,1 0 0,-1-1 0,1-1 0,14-1 0,-14 1 0,-6 0 0,-1 0 0,1 0 0,-1 0 0,0-1 0,1 0 0,-1-1 0,0 1 0,0-1 0,0 0 0,0-1 0,0 1 0,-1-1 0,1-1 0,-1 1 0,1-1 0,-1 1 0,0-2 0,-1 1 0,1 0 0,-1-1 0,0 0 0,0 0 0,0 0 0,5-11 0,-6 11 0,0 1 0,-1-1 0,0 0 0,0 0 0,-1 0 0,1 0 0,-1 0 0,0 0 0,0-1 0,-1 1 0,1 0 0,-2-7 0,1 8 0,-1 0 0,0 1 0,0-1 0,0 0 0,-1 0 0,1 0 0,-1 1 0,0-1 0,0 1 0,0 0 0,-1-1 0,1 1 0,-1 0 0,1 0 0,-1 1 0,0-1 0,-4-2 0,-6-5 0,0 2 0,-1 0 0,0 0 0,-23-9 0,-67-16 0,97 31 0,-85-21-82,-1 4 0,-109-9 1,-200 6-657,-254 22 45,-7 22-56,-316 4 169,601-13 1991,-29-1 183,396-12-1594,1 0 0,0 1 0,-1 0 0,1 0 0,0 1 0,0 1 0,0-1 0,0 2 0,0-1 0,0 1 0,1 1 0,-12 7 0,7-3 0,0 0 0,-1-2 0,0 1 0,-1-2 0,1 0 0,-20 4 0,-100 16 0,105-22 0,1-1 0,24-3 0,-1 0 0,0 1 0,0-1 0,0 1 0,0 0 0,0 1 0,1-1 0,-1 1 0,1 1 0,-1-1 0,1 1 0,-6 3 0,10-5 0,1-1 0,-1 0 0,1 1 0,-1-1 0,1 1 0,-1 0 0,1-1 0,-1 1 0,1-1 0,0 1 0,-1 0 0,1-1 0,0 1 0,0 0 0,-1-1 0,1 1 0,0 0 0,0-1 0,0 1 0,0 0 0,0-1 0,0 1 0,0 0 0,0 0 0,0-1 0,0 1 0,1 0 0,0 1 0,-1-1 0,1 0 0,0 1 0,0-1 0,0 0 0,0 0 0,0 0 0,0 0 0,1 0 0,-1 0 0,0 0 0,2 0 0,4 3 0,0-1 0,0 0 0,0 0 0,10 2 0,497 75 0,-132-68-1365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0:32.078"/>
    </inkml:context>
    <inkml:brush xml:id="br0">
      <inkml:brushProperty name="width" value="0.35" units="cm"/>
      <inkml:brushProperty name="height" value="0.35" units="cm"/>
      <inkml:brushProperty name="color" value="#FFFFFF"/>
    </inkml:brush>
  </inkml:definitions>
  <inkml:trace contextRef="#ctx0" brushRef="#br0">765 587 24575,'-1'-57'0,"2"-70"0,0 120 0,0 1 0,1-1 0,-1 1 0,1-1 0,1 1 0,-1 0 0,1 0 0,0 0 0,0 0 0,0 1 0,1-1 0,0 1 0,0 0 0,1 0 0,-1 0 0,1 1 0,0 0 0,1-1 0,-1 2 0,0-1 0,1 1 0,0 0 0,0 0 0,0 0 0,0 1 0,1 0 0,-1 0 0,13-1 0,-7 2 0,0 0 0,0 1 0,0 1 0,-1 0 0,1 0 0,0 1 0,15 5 0,-23-6 0,0 1 0,0-1 0,1 1 0,-1 0 0,0 0 0,0 1 0,-1-1 0,1 1 0,0 0 0,-1 0 0,0 0 0,0 0 0,0 0 0,0 1 0,0 0 0,-1-1 0,1 1 0,-1 0 0,0 0 0,0 0 0,0 1 0,1 5 0,-2-3 0,0 1 0,0 0 0,-1-1 0,0 1 0,-1 0 0,1 0 0,-1-1 0,-1 1 0,0-1 0,0 1 0,-5 11 0,5-14 0,0 0 0,0 0 0,-1 0 0,0 0 0,0-1 0,0 0 0,0 1 0,-1-1 0,0 0 0,0 0 0,0-1 0,0 1 0,0-1 0,-1 0 0,0 0 0,1-1 0,-8 4 0,-22 3 0,0 0 0,-54 5 0,54-8 0,-47 15 0,-15 3 0,85-21 0,0 0 0,1 1 0,0 0 0,-14 7 0,14-6 0,0 0 0,0-1 0,0 0 0,-20 4 0,17-6 0,0-2 0,1 1 0,-1-1 0,0-1 0,0 0 0,1-1 0,-1-1 0,1 0 0,-1 0 0,1-1 0,0-1 0,1 0 0,-20-11 0,28 14 0,0 0 0,0 0 0,0 0 0,0-1 0,0 1 0,0-1 0,1 0 0,0 0 0,-1 0 0,1 0 0,0 0 0,0 0 0,1-1 0,-1 1 0,1 0 0,0-1 0,0 0 0,0 1 0,0-1 0,0 0 0,1 1 0,0-1 0,-1-3 0,1 2 0,1 1 0,-1-1 0,0 1 0,1-1 0,0 1 0,0 0 0,0-1 0,1 1 0,-1 0 0,1 0 0,0 0 0,0 0 0,1 0 0,-1 0 0,1 1 0,0-1 0,-1 1 0,8-6 0,3 1 0,0 0 0,0 1 0,1 1 0,0 0 0,22-6 0,12-5 0,104-56 0,-129 60 0,-1-1 0,-1-1 0,0 0 0,26-28 0,-39 35 0,-1 0 0,0-1 0,0 0 0,-1 0 0,0 0 0,5-14 0,-9 18 0,0 1 0,0-1 0,-1 1 0,0-1 0,0 0 0,0 0 0,0 0 0,-1 1 0,0-1 0,0 0 0,0 0 0,0 0 0,-1 0 0,0 1 0,0-1 0,-3-7 0,2 9 0,0 0 0,0 0 0,0 1 0,0-1 0,0 1 0,-1-1 0,1 1 0,-1 0 0,0 0 0,0 0 0,0 0 0,0 1 0,0-1 0,0 1 0,-5-2 0,-54-13 0,59 15 0,-39-4 0,0 1 0,0 2 0,-56 5 0,10-1 0,78-2 0,0 1 0,0 1 0,0-1 0,0 2 0,0-1 0,1 1 0,-1 1 0,1 0 0,-12 6 0,-8 7 0,-39 30 0,-17 12 0,78-56 0,-2 2 0,-1 1 0,1-1 0,-10 10 0,17-13 0,0-1 0,1 0 0,-1 1 0,1 0 0,-1-1 0,1 1 0,0 0 0,0 0 0,0-1 0,0 1 0,0 0 0,0 0 0,0 0 0,1 1 0,-1-1 0,0 0 0,1 0 0,0 0 0,0 0 0,0 0 0,0 0 0,0 4 0,1-4 0,-1 0 0,1-1 0,0 1 0,0 0 0,0-1 0,0 1 0,0-1 0,0 1 0,1-1 0,-1 0 0,0 1 0,1-1 0,-1 0 0,1 0 0,-1 0 0,1 0 0,0 0 0,-1 0 0,1-1 0,0 1 0,-1 0 0,1-1 0,0 0 0,3 1 0,6 1 0,0-1 0,21 1 0,-27-2 0,71-1 0,-40-1 0,-1 2 0,69 9 0,103 25 0,-49-7 0,-111-20 0,-29-5 0,0 1 0,-1 0 0,1 1 0,-1 1 0,0 1 0,-1 0 0,23 12 0,-23-7 0,0-2 0,0 0 0,1-1 0,1-1 0,35 10 0,-49-16-170,-1 0-1,1 0 0,0 0 1,-1 1-1,1-1 0,-1 1 1,4 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0:43.030"/>
    </inkml:context>
    <inkml:brush xml:id="br0">
      <inkml:brushProperty name="width" value="0.35" units="cm"/>
      <inkml:brushProperty name="height" value="0.35" units="cm"/>
      <inkml:brushProperty name="color" value="#FFFFFF"/>
    </inkml:brush>
  </inkml:definitions>
  <inkml:trace contextRef="#ctx0" brushRef="#br0">4266 426 24575,'-2'19'0,"0"1"0,-2-1 0,0 0 0,-1 0 0,-1-1 0,-1 0 0,-9 18 0,-14 39 0,29-71 0,0-1 0,0 0 0,-1 0 0,0-1 0,0 1 0,1 0 0,-2-1 0,1 1 0,0-1 0,0 1 0,-1-1 0,1 0 0,-1 0 0,0 0 0,0 0 0,1-1 0,-1 1 0,0-1 0,0 0 0,-1 1 0,1-1 0,0-1 0,0 1 0,-4 0 0,-9 1 0,-1-1 0,1-1 0,-29-2 0,15 0 0,-222 0 0,185 2 0,50 1 0,0 1 0,0 0 0,-18 6 0,15-4 0,-33 4 0,-145-6 0,105-4 0,85 2 0,0 0 0,0-1 0,0 0 0,0-1 0,0 0 0,0 0 0,0 0 0,1-1 0,-1 0 0,1-1 0,0 0 0,0 0 0,0 0 0,0-1 0,1 0 0,0-1 0,0 1 0,0-1 0,1 0 0,0 0 0,0-1 0,0 0 0,1 1 0,0-2 0,0 1 0,1 0 0,0-1 0,0 0 0,1 1 0,-3-17 0,4-1 0,2-33 0,0-16 0,-1 72 0,0-1 0,-1 1 0,1 0 0,0-1 0,-1 1 0,0 0 0,1 0 0,-1-1 0,0 1 0,0 0 0,-1 0 0,1 0 0,0 0 0,-1 0 0,1 0 0,-1 1 0,1-1 0,-1 0 0,0 1 0,0-1 0,0 1 0,0 0 0,0 0 0,0-1 0,-4 0 0,-3-1 0,-1 0 0,1 1 0,-1 1 0,0-1 0,-10 1 0,-21-4 0,16-1 0,0-2 0,1-1 0,0-1 0,-23-14 0,22 11 0,0 1 0,0 2 0,-33-10 0,-1 8 0,27 5 0,-53-16 0,71 18 0,-1 1 0,0 1 0,0 0 0,-29-2 0,-65 6 0,46 1 0,-468-1 0,501 1 0,1 1 0,-1 2 0,1 1 0,-40 14 0,-8 1 0,-211 60 0,256-72 0,-1-1 0,-67 5 0,41-6 0,-34 2 0,-153-7 0,120-4 0,115 2 0,0 0 0,0-1 0,-21-3 0,28 2 0,0 1 0,0-1 0,0 0 0,0 0 0,0 0 0,0 0 0,0-1 0,1 1 0,0-1 0,-1 0 0,1 0 0,-5-6 0,-3-5 0,0 1 0,-2 0 0,-23-18 0,35 30 0,-1-1 0,0 1 0,1 0 0,-1-1 0,0 1 0,1-1 0,0 1 0,-1-1 0,1 1 0,0-1 0,0 0 0,0 0 0,0 0 0,0 0 0,0 0 0,1 0 0,-1 0 0,0 0 0,1 0 0,0 0 0,0 0 0,-1 0 0,1 0 0,0 0 0,1 0 0,-1-3 0,2 0 0,-1 0 0,1 1 0,1-1 0,-1 1 0,0-1 0,1 1 0,0 0 0,0 0 0,0 0 0,6-4 0,-3 2 0,0 1 0,0 0 0,1 0 0,0 1 0,0 0 0,1 0 0,-1 0 0,1 1 0,-1 0 0,1 1 0,0 0 0,0 0 0,15-1 0,9 0 0,0 3 0,40 3 0,-9 0 0,615-2 0,-351-2 0,-302-1 0,-1-1 0,0-1 0,0-1 0,0-1 0,23-10 0,44-10 0,-23 11 0,1 3 0,1 3 0,102-1 0,354 12 0,-309-2 0,-199 1 0,-1 1 0,1 1 0,-1 0 0,0 2 0,0 0 0,-1 1 0,1 0 0,25 15 0,-36-17 0,1 0 0,-1 1 0,0-1 0,0 1 0,-1 0 0,9 10 0,-12-13 0,1 1 0,-1 0 0,0 0 0,0 0 0,-1 0 0,1 0 0,-1 0 0,1 1 0,-1-1 0,0 0 0,0 1 0,-1-1 0,1 1 0,-1-1 0,1 8 0,-2-9 0,1-1 0,-1 1 0,1 0 0,-1 0 0,0 0 0,0-1 0,0 1 0,1-1 0,-2 1 0,1 0 0,0-1 0,0 0 0,0 1 0,-1-1 0,1 0 0,-1 1 0,-1 0 0,-32 17 0,14-7 0,11-6 0,2 1 0,-1 0 0,1 0 0,0 1 0,1 0 0,0 1 0,0-1 0,-8 15 0,10-16 0,-1 0 0,-1 0 0,1-1 0,-1 1 0,-12 7 0,9-7 0,1 1 0,-12 13 0,15-14 0,-9 9 0,2 0 0,0 1 0,-13 23 0,23-34 0,0 0 0,0 1 0,1-1 0,-1 1 0,2 0 0,-1-1 0,1 1 0,0 0 0,0 0 0,1 0 0,0 0 0,0 0 0,2 13 0,8 20 0,3 19 0,-13-53 0,1-1 0,-1 1 0,0-1 0,0 1 0,0-1 0,-1 0 0,0 1 0,-1 6 0,1-10 0,0 0 0,0 0 0,-1 0 0,1 0 0,0 0 0,-1 0 0,1 0 0,-1 0 0,0-1 0,0 1 0,1-1 0,-1 1 0,0-1 0,0 0 0,0 1 0,0-1 0,-1 0 0,1-1 0,0 1 0,0 0 0,-1-1 0,1 1 0,-4 0 0,-6 0 0,0 0 0,-1 0 0,-15-2 0,16 0 0,-284-4 0,271 4 0,-1-1 0,-33-8 0,32 4 0,-47-2 0,63 8 0,0 0 0,0-1 0,0 0 0,1-1 0,-1 0 0,1 0 0,-1-1 0,1-1 0,-16-7 0,-14-3 0,35 13 0,0 0 0,0-1 0,0 0 0,0 0 0,0 0 0,0 0 0,0-1 0,1 1 0,-1-1 0,-5-6 0,9 9 0,1-1 0,-1 1 0,1-1 0,-1 1 0,1-1 0,0 1 0,-1-1 0,1 1 0,0-1 0,-1 1 0,1-1 0,0 0 0,0 1 0,0-1 0,-1 1 0,1-1 0,0 0 0,0 1 0,0-1 0,0 0 0,0 1 0,0-1 0,0 1 0,0-1 0,1 0 0,-1 1 0,0-1 0,0 0 0,1 0 0,0 0 0,0 0 0,0 0 0,0 0 0,0 0 0,0 0 0,0 1 0,0-1 0,0 0 0,1 1 0,-1-1 0,0 0 0,3 0 0,4-1 0,0 0 0,0 1 0,11-1 0,84-11 0,-59 6 0,57-1 0,-85 7 0,0-1 0,0 0 0,-1-2 0,1 0 0,19-8 0,-15 5 0,-1 2 0,36-7 0,-33 10 0,29 3 0,-33-1 0,1 0 0,22-3 0,-41 3 0,0 0 0,0 0 0,-1 0 0,1 0 0,0 0 0,0 0 0,0 0 0,-1 0 0,1 0 0,0 0 0,0 0 0,0-1 0,-1 1 0,1 0 0,0 0 0,0 0 0,0 0 0,0 0 0,0-1 0,-1 1 0,1 0 0,0 0 0,0 0 0,0 0 0,0-1 0,0 1 0,0 0 0,0 0 0,0 0 0,0-1 0,0 1 0,0 0 0,0 0 0,0 0 0,0-1 0,0 1 0,0 0 0,0 0 0,0 0 0,0-1 0,0 1 0,0 0 0,0 0 0,0 0 0,0-1 0,0 1 0,0 0 0,0 0 0,0 0 0,1-1 0,-1 1 0,0 0 0,0 0 0,0 0 0,0 0 0,1 0 0,-1 0 0,0-1 0,0 1 0,0 0 0,0 0 0,1 0 0,-1 0 0,0 0 0,0 0 0,0 0 0,1 0 0,-1 0 0,0 0 0,-15-10 0,2 4 0,0 0 0,0 1 0,0 1 0,-1 0 0,0 1 0,1 0 0,-25-1 0,-106 5 0,71 1 0,37 1 0,0 0 0,1 2 0,0 2 0,-60 19 0,-251 54 0,262-71 0,66-9 0,0 2 0,0 0 0,0 1 0,0 0 0,-19 7 0,18-2 0,0-2 0,-1-1 0,0 0 0,0-1 0,-40 2 0,36-5 0,-44 11 0,44-8 0,-45 5 0,-313-9 0,180-1 0,175 2 0,0 2 0,-28 6 0,26-4 0,-43 3 0,48-7 0,-190-3 0,212 2 0,-1-1 0,1 1 0,0-1 0,-1 1 0,1-1 0,0 0 0,-1 0 0,1 0 0,0 0 0,0 0 0,0 0 0,0 0 0,0-1 0,0 1 0,0-1 0,0 0 0,1 0 0,-1 1 0,1-1 0,-1 0 0,1 0 0,-2-4 0,-1-2 0,1-1 0,0 0 0,1 0 0,-3-16 0,-7-23 0,2 25 0,2 4 0,0 0 0,1 0 0,0-1 0,2 0 0,1 0 0,0 0 0,-1-24 0,4 11 0,0 19 0,0 0 0,1 0 0,0 0 0,1 0 0,1 0 0,0 0 0,1 0 0,5-15 0,-5 25 0,-1 0 0,0 0 0,1 1 0,0-1 0,-1 1 0,2-1 0,-1 1 0,0 0 0,0 0 0,1 1 0,0-1 0,0 1 0,-1 0 0,1 0 0,0 0 0,6-2 0,8-2 0,1 2 0,30-5 0,4-2 0,-11-2 0,-27 8 0,1 0 0,0 1 0,29-4 0,-38 8 0,2 0 0,-11 2 0,-16 12 0,14-7 61,0 0 0,0 0 0,1 0 0,-3 9 0,4-11-190,1 0 1,-1 0 0,0-1-1,-1 1 1,1 0-1,-1-1 1,1 0-1,-2 0 1,1 0-1,0 0 1,-1 0-1,-5 4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1:03.141"/>
    </inkml:context>
    <inkml:brush xml:id="br0">
      <inkml:brushProperty name="width" value="0.35" units="cm"/>
      <inkml:brushProperty name="height" value="0.35" units="cm"/>
      <inkml:brushProperty name="color" value="#FFFFFF"/>
    </inkml:brush>
  </inkml:definitions>
  <inkml:trace contextRef="#ctx0" brushRef="#br0">357 849 24575,'29'0'0,"2"1"0,0-1 0,0-1 0,0-2 0,0-1 0,51-15 0,203-52 0,-257 67 0,54-1 0,-26 2 0,8-8 0,-46 7 0,32-3 0,288 4 0,-174 5 0,-150-2 0,13 0 0,1 0 0,-1 2 0,30 6 0,-17-1 0,1-1 0,48 0 0,85-7 0,-60-1 0,599 2 0,-678-2 0,53-9 0,27-3 0,-69 11 0,-1-3 0,47-11 0,-48 7 0,-1 3 0,57-3 0,-94 10 0,-1 0 0,0 0 0,0-1 0,0 0 0,0 0 0,0 0 0,-1-1 0,1 0 0,7-3 0,-10 4 0,-1 0 0,0 0 0,1 0 0,-1 0 0,0 0 0,0 0 0,0-1 0,0 1 0,0 0 0,0-1 0,0 1 0,0 0 0,-1-1 0,1 1 0,0-1 0,-1 0 0,1 1 0,-1-1 0,0 1 0,0-1 0,1 0 0,-1 1 0,0-1 0,0 0 0,-1 1 0,1-1 0,0 1 0,0-1 0,-1 0 0,1 1 0,-1-1 0,1 1 0,-3-3 0,1 0 0,0 0 0,0 0 0,-1 0 0,1 0 0,-1 0 0,0 1 0,0 0 0,-1-1 0,-4-3 0,-38-24 0,37 25 0,-29-17 0,-1 2 0,-49-18 0,-89-25 0,148 54 0,-515-161-606,197 65 300,298 90 366,4 1 153,0 1 0,0 3 0,-77-10 0,-435 11-213,378 12 0,66-1 0,-148 20 0,176-1 0,48-9 0,-23 7 0,-77 36 0,80-30 0,-82 23 0,87-34 0,-1-2 0,0-3 0,0-1 0,-79-2 0,116-5 0,-21-1 0,35 1 0,0 0 0,0 0 0,0-1 0,0 1 0,0-1 0,0 0 0,0 1 0,1-1 0,-1 0 0,0 0 0,0 0 0,1 0 0,-4-3 0,5 4 0,-1 0 0,1-1 0,0 1 0,-1-1 0,1 1 0,0-1 0,-1 1 0,1 0 0,0-1 0,-1 1 0,1-1 0,0 1 0,0-1 0,0 1 0,0-1 0,0 0 0,-1 1 0,1-1 0,0 1 0,0-1 0,0 1 0,0-1 0,1 1 0,-1-1 0,0 1 0,0-1 0,0 1 0,0-1 0,0 1 0,1-1 0,-1 0 0,1 0 0,1-1 0,-1 1 0,0 0 0,0 0 0,1 0 0,-1 0 0,1 0 0,-1 0 0,1 0 0,1 0 0,5-2 0,-1 1 0,0 0 0,14-3 0,97 0 0,-26 2 0,71-8 0,229-19 0,-230 13 0,443-26 0,37 46 0,-659-2 0,0 0 0,0 2 0,0 0 0,-29 10 0,8-2 0,-357 111-426,115-32 173,174-61 253,35-10 0,-112 46 0,62-4 638,101-49-597,-33 16-41,-89 51 0,136-75 0,0 1 0,0 0 0,0 0 0,0 0 0,-8 11 0,14-15 0,-1 0 0,0 0 0,0 0 0,0 0 0,1 0 0,-1 0 0,0 0 0,1 0 0,-1 0 0,1 0 0,0 1 0,-1-1 0,1 0 0,0 0 0,-1 0 0,1 1 0,0-1 0,0 0 0,0 0 0,0 1 0,1-1 0,-1 0 0,0 0 0,0 1 0,1-1 0,-1 0 0,0 0 0,1 0 0,0 0 0,-1 1 0,1-1 0,0 0 0,-1 0 0,1 0 0,0 0 0,0-1 0,0 1 0,0 0 0,0 0 0,0 0 0,0-1 0,0 1 0,1 0 0,4 2 0,-1-1 0,1 0 0,0 0 0,-1 0 0,1-1 0,0 0 0,0 0 0,8 0 0,53-2 0,-39-1 0,23-1 0,95-18 0,46-26 0,-98 23 0,454-99 0,-526 117 0,26-12 0,-32 11 0,0 1 0,0 1 0,21-4 0,-74-1 0,-55 1 0,-117 4 0,122 5 0,-839-1 0,521 2 0,408-1 0,337 9 0,482 25-1060,-2-44-1,-412-14 818,-283 15 204,-76 7 662,-29 2-30,1-1 1,33-7-1,-20 2-593,0 2 0,47-1 0,-17 2 0,103-18 0,-117 15 0,0-3 0,96-30 0,-12 3 0,77-9 0,363-96 0,-535 129 0,-25 9 0,-1-1 0,0 0 0,0-1 0,15-8 0,-36 10 0,-8 1 0,0 2 0,6-1 0,0 1 0,-1 0 0,1 1 0,0 0 0,-11 3 0,19-4 0,-1 1 0,0 0 0,1 0 0,0 0 0,-1 1 0,1-1 0,0 0 0,-1 1 0,1 0 0,0-1 0,0 1 0,0 0 0,0 0 0,1 0 0,-1 0 0,1 0 0,-1 1 0,1-1 0,0 0 0,-1 1 0,1-1 0,1 1 0,-1 0 0,-1 3 0,1-2 0,1 0 0,-1 0 0,1 0 0,0 0 0,0 0 0,0 0 0,0 0 0,1 0 0,-1 0 0,1-1 0,0 1 0,3 7 0,1-2 0,0 0 0,0-1 0,11 13 0,11 18 0,-26-37 0,0 0 0,0 0 0,0 0 0,0 0 0,0 0 0,-1 0 0,1 0 0,-1 0 0,1 0 0,-1 0 0,0 0 0,1 0 0,-1 0 0,0 1 0,-1-1 0,1 0 0,0 0 0,-1 0 0,0 3 0,0-3 0,0 0 0,0-1 0,-1 1 0,1 0 0,-1-1 0,1 0 0,-1 1 0,1-1 0,-1 0 0,0 1 0,1-1 0,-1 0 0,0 0 0,0-1 0,0 1 0,0 0 0,0-1 0,0 1 0,0-1 0,-3 1 0,-27 2 0,0-1 0,0-1 0,-38-4 0,-8-1 0,58 5 0,0 0 0,0 2 0,0 0 0,-28 8 0,-75 33 0,35-21 0,87-23 0,1 1 0,-1-1 0,0 0 0,0 1 0,0-1 0,0 1 0,1-1 0,-1 1 0,0 0 0,0-1 0,1 1 0,-1-1 0,0 1 0,1 0 0,-1 0 0,1-1 0,-1 1 0,0 2 0,1-3 0,0 1 0,0-1 0,0 1 0,0 0 0,0-1 0,0 1 0,0-1 0,1 1 0,-1-1 0,0 1 0,0 0 0,0-1 0,1 1 0,-1-1 0,0 1 0,1-1 0,-1 1 0,0-1 0,1 0 0,-1 1 0,1 0 0,2 1 0,-1 0 0,1 0 0,0 0 0,-1-1 0,1 1 0,0-1 0,0 0 0,6 2 0,22 2 0,0-2 0,0-1 0,0-1 0,38-4 0,7 1 0,169-18 0,-185 14 0,59-17 0,-116 23 0,0-1 0,0 0 0,-1 0 0,1 0 0,0 0 0,-1 0 0,1-1 0,-1 1 0,1-1 0,-1 0 0,1 0 0,-1 0 0,0 0 0,0 0 0,0 0 0,0 0 0,-1-1 0,1 1 0,-1-1 0,1 1 0,-1-1 0,0 0 0,0 0 0,0 1 0,0-1 0,0 0 0,-1 0 0,1 0 0,-1 0 0,0 0 0,0 0 0,0 0 0,0 0 0,-1-4 0,-1-2 0,0 0 0,0-1 0,-1 2 0,0-1 0,0 0 0,-1 0 0,0 1 0,-1 0 0,-10-14 0,5 7 0,1 0 0,1 0 0,-10-23 0,-1-3 0,-6-18 0,41 78 0,23 30 0,-14 1 0,-20-39 0,0-1 0,1 1 0,0 0 0,0-1 0,1-1 0,1 1 0,14 14 0,-14-17 0,-1-1 0,0 0 0,-1 0 0,0 0 0,10 14 0,-15-19 0,0 1 0,0 0 0,0-1 0,0 1 0,-1 0 0,1 0 0,0 0 0,-1 0 0,1 0 0,-1-1 0,0 1 0,0 0 0,0 0 0,0 0 0,0 0 0,0 0 0,0 0 0,-1 0 0,1 0 0,-1 0 0,1 0 0,-1 0 0,0-1 0,1 1 0,-1 0 0,0 0 0,-2 2 0,-7 9 0,1 0 0,0 1 0,1 0 0,1 1 0,0 0 0,-6 21 0,-4 19 0,7-26 0,-10 47 0,20-70 0,0 0 0,0-1 0,0 1 0,0 0 0,1-1 0,0 1 0,1 0 0,-1-1 0,1 1 0,0-1 0,0 1 0,6 8 0,-5-8 0,1 0 0,-1-1 0,2 1 0,-1-1 0,0 0 0,1 0 0,0 0 0,0-1 0,0 0 0,9 6 0,-13-10 0,-1 1 0,1-1 0,0 1 0,0-1 0,0 1 0,0-1 0,0 1 0,-1-1 0,1 0 0,0 0 0,0 1 0,0-1 0,0 0 0,0 0 0,0 0 0,0 0 0,0 0 0,0 0 0,0 0 0,0 0 0,0-1 0,0 1 0,0 0 0,0 0 0,0-1 0,0 1 0,-1-1 0,1 1 0,0-1 0,0 1 0,1-2 0,-2 1 0,1 0 0,-1 0 0,0 0 0,0 0 0,1 0 0,-1 0 0,0 0 0,0 0 0,0 0 0,0 0 0,0-1 0,0 1 0,-1 0 0,1 0 0,0 0 0,0 0 0,-1 0 0,1 0 0,-1 0 0,1 0 0,-1 0 0,1 0 0,-1 1 0,0-1 0,1 0 0,-1 0 0,0 0 0,-1 0 0,-4-6 0,0 2 0,0-1 0,0 0 0,-1 1 0,0 1 0,0-1 0,0 1 0,-1 0 0,-12-4 0,14 6 0,0 0 0,0 1 0,0 0 0,0 0 0,-1 1 0,1-1 0,0 1 0,0 1 0,-1-1 0,1 1 0,0 0 0,0 1 0,-11 3 0,-131 61 0,3-2 0,121-57 0,-1 0 0,0-2 0,-31 3 0,-20 3 0,17-2 0,173-10 0,-51 2 0,336-1 0,-395 0 0,1 0 0,-1 0 0,1-1 0,-1 1 0,0-1 0,1 0 0,-1 0 0,0-1 0,0 1 0,0-1 0,0 0 0,5-3 0,-8 4 0,1-1 0,0 1 0,-1-1 0,1 0 0,-1 1 0,1-1 0,-1 0 0,0 0 0,0 0 0,0 0 0,0 0 0,0 0 0,-1-1 0,1 1 0,0 0 0,-1 0 0,0 0 0,1-1 0,-1 1 0,0 0 0,0-1 0,-1 1 0,1 0 0,0 0 0,-2-4 0,0-3 0,-1-1 0,0 1 0,-1 1 0,-6-12 0,5 11 0,1-1 0,-1 1 0,-3-17 0,4 2 0,1-1 0,1 0 0,3-48 0,-2-23 0,0 87 0,-1 0 0,0 0 0,0 0 0,-1 0 0,0 1 0,-7-14 0,-30-45 0,33 56 0,6 10 0,1 1 0,-1-1 0,0 0 0,1 0 0,-1 0 0,1 0 0,-1 0 0,1 0 0,-1 0 0,1 0 0,0 0 0,0 0 0,-1 0 0,1 0 0,0 0 0,0 0 0,0 0 0,0 0 0,0 0 0,0 0 0,0 0 0,0 0 0,1 0 0,-1 0 0,0 0 0,1-1 0,0 1 0,0 0 0,0 0 0,1 0 0,-1 1 0,0-1 0,0 0 0,0 1 0,1-1 0,-1 1 0,0 0 0,0-1 0,1 1 0,-1 0 0,0 0 0,1 0 0,-1 0 0,2 0 0,5 0 0,-1 1 0,0 0 0,1 0 0,-1 0 0,0 1 0,10 4 0,-10-2 0,-1 0 0,0 0 0,0 1 0,-1 0 0,1 0 0,8 11 0,10 9 0,-8-11 135,-10-9-349,1 0 0,-1 1-1,0 0 1,0 0 0,-1 0-1,9 14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04:41:13.483"/>
    </inkml:context>
    <inkml:brush xml:id="br0">
      <inkml:brushProperty name="width" value="0.35" units="cm"/>
      <inkml:brushProperty name="height" value="0.35" units="cm"/>
      <inkml:brushProperty name="color" value="#FFFFFF"/>
    </inkml:brush>
  </inkml:definitions>
  <inkml:trace contextRef="#ctx0" brushRef="#br0">2241 135 24575,'25'0'0,"16"1"0,0-2 0,0-1 0,78-16 0,-116 17 0,31-9 0,0 2 0,1 2 0,46-3 0,-68 9 0,0-1 0,0-1 0,-1 0 0,1 0 0,-1-1 0,1-1 0,-1 0 0,14-6 0,-25 9 0,0 1 0,0-1 0,0 0 0,1 1 0,-1-1 0,0 0 0,0 0 0,0 0 0,-1 0 0,1 0 0,0 0 0,0 0 0,0 0 0,-1 0 0,1 0 0,0 0 0,-1 0 0,1 0 0,0-3 0,-1 3 0,-1 1 0,1-1 0,0 0 0,0 0 0,-1 0 0,1 1 0,0-1 0,-1 0 0,1 0 0,-1 1 0,1-1 0,-1 0 0,1 1 0,-1-1 0,1 1 0,-1-1 0,1 0 0,-1 1 0,0-1 0,0 1 0,1 0 0,-2-1 0,-3-2 0,-1 1 0,0 0 0,1 0 0,-1 0 0,0 1 0,-11-2 0,-214 2 0,109 3 0,-751-2 0,860 1 0,-1 1 0,1 0 0,-1 1 0,1 0 0,0 1 0,-16 7 0,14-5 0,1-1 0,-1 0 0,0-1 0,-27 3 0,-220-5 0,126-5 0,118 4 0,-1 0 0,1 1 0,0 1 0,0 1 0,0 0 0,-32 13 0,31-11 0,0 0 0,-1-1 0,1-2 0,-1 0 0,-21 0 0,-103-4 0,56-2 0,-325 4-1365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95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customXml" Target="../ink/ink3.xml"/></Relationships>
</file>

<file path=ppt/slides/_rels/slide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customXml" Target="../ink/ink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customXml" Target="../ink/ink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customXml" Target="../ink/ink9.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12.xml"/><Relationship Id="rId5" Type="http://schemas.openxmlformats.org/officeDocument/2006/relationships/image" Target="../media/image16.png"/><Relationship Id="rId4" Type="http://schemas.openxmlformats.org/officeDocument/2006/relationships/customXml" Target="../ink/ink11.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customXml" Target="../ink/ink1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customXml" Target="../ink/ink1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19.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16.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25.png"/><Relationship Id="rId14" Type="http://schemas.openxmlformats.org/officeDocument/2006/relationships/customXml" Target="../ink/ink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Restaurant Management System: A Java OOP Example</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Welcome to this presentation showcasing a restaurant management system built using Java and object-oriented programming (OOP) concepts. This system aims to manage orders, reservations, inventory, and staff effectively, demonstrating the power of OOP principles.</a:t>
            </a:r>
            <a:endParaRPr lang="en-US" sz="1750"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411160C-2E2B-250B-AFC3-6F547EFB7F22}"/>
                  </a:ext>
                </a:extLst>
              </p14:cNvPr>
              <p14:cNvContentPartPr/>
              <p14:nvPr/>
            </p14:nvContentPartPr>
            <p14:xfrm>
              <a:off x="12877425" y="7342965"/>
              <a:ext cx="1612440" cy="734040"/>
            </p14:xfrm>
          </p:contentPart>
        </mc:Choice>
        <mc:Fallback>
          <p:pic>
            <p:nvPicPr>
              <p:cNvPr id="6" name="Ink 5">
                <a:extLst>
                  <a:ext uri="{FF2B5EF4-FFF2-40B4-BE49-F238E27FC236}">
                    <a16:creationId xmlns:a16="http://schemas.microsoft.com/office/drawing/2014/main" id="{B411160C-2E2B-250B-AFC3-6F547EFB7F22}"/>
                  </a:ext>
                </a:extLst>
              </p:cNvPr>
              <p:cNvPicPr/>
              <p:nvPr/>
            </p:nvPicPr>
            <p:blipFill>
              <a:blip r:embed="rId5"/>
              <a:stretch>
                <a:fillRect/>
              </a:stretch>
            </p:blipFill>
            <p:spPr>
              <a:xfrm>
                <a:off x="12814785" y="7280325"/>
                <a:ext cx="1738080" cy="859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7EBDA418-A62D-84DF-C68D-78468BB84658}"/>
                  </a:ext>
                </a:extLst>
              </p14:cNvPr>
              <p14:cNvContentPartPr/>
              <p14:nvPr/>
            </p14:nvContentPartPr>
            <p14:xfrm>
              <a:off x="13458465" y="8000325"/>
              <a:ext cx="962280" cy="114840"/>
            </p14:xfrm>
          </p:contentPart>
        </mc:Choice>
        <mc:Fallback>
          <p:pic>
            <p:nvPicPr>
              <p:cNvPr id="8" name="Ink 7">
                <a:extLst>
                  <a:ext uri="{FF2B5EF4-FFF2-40B4-BE49-F238E27FC236}">
                    <a16:creationId xmlns:a16="http://schemas.microsoft.com/office/drawing/2014/main" id="{7EBDA418-A62D-84DF-C68D-78468BB84658}"/>
                  </a:ext>
                </a:extLst>
              </p:cNvPr>
              <p:cNvPicPr/>
              <p:nvPr/>
            </p:nvPicPr>
            <p:blipFill>
              <a:blip r:embed="rId7"/>
              <a:stretch>
                <a:fillRect/>
              </a:stretch>
            </p:blipFill>
            <p:spPr>
              <a:xfrm>
                <a:off x="13395825" y="7937685"/>
                <a:ext cx="1087920" cy="2404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73680"/>
          </a:xfrm>
          <a:prstGeom prst="rect">
            <a:avLst/>
          </a:prstGeom>
        </p:spPr>
      </p:pic>
      <p:sp>
        <p:nvSpPr>
          <p:cNvPr id="3" name="Text 0"/>
          <p:cNvSpPr/>
          <p:nvPr/>
        </p:nvSpPr>
        <p:spPr>
          <a:xfrm>
            <a:off x="776526" y="3385423"/>
            <a:ext cx="5547360" cy="693301"/>
          </a:xfrm>
          <a:prstGeom prst="rect">
            <a:avLst/>
          </a:prstGeom>
          <a:noFill/>
          <a:ln/>
        </p:spPr>
        <p:txBody>
          <a:bodyPr wrap="none" lIns="0" tIns="0" rIns="0" bIns="0" rtlCol="0" anchor="t"/>
          <a:lstStyle/>
          <a:p>
            <a:pPr marL="0" indent="0">
              <a:lnSpc>
                <a:spcPts val="5450"/>
              </a:lnSpc>
              <a:buNone/>
            </a:pPr>
            <a:r>
              <a:rPr lang="en-US" sz="4350" b="1" dirty="0">
                <a:solidFill>
                  <a:srgbClr val="403C4E"/>
                </a:solidFill>
                <a:latin typeface="Merriweather Bold" pitchFamily="34" charset="0"/>
                <a:ea typeface="Merriweather Bold" pitchFamily="34" charset="-122"/>
                <a:cs typeface="Merriweather Bold" pitchFamily="34" charset="-120"/>
              </a:rPr>
              <a:t>Introduction</a:t>
            </a:r>
            <a:endParaRPr lang="en-US" sz="4350" dirty="0"/>
          </a:p>
        </p:txBody>
      </p:sp>
      <p:sp>
        <p:nvSpPr>
          <p:cNvPr id="4" name="Shape 1"/>
          <p:cNvSpPr/>
          <p:nvPr/>
        </p:nvSpPr>
        <p:spPr>
          <a:xfrm>
            <a:off x="776526" y="4661059"/>
            <a:ext cx="388263" cy="388263"/>
          </a:xfrm>
          <a:prstGeom prst="roundRect">
            <a:avLst>
              <a:gd name="adj" fmla="val 24003"/>
            </a:avLst>
          </a:prstGeom>
          <a:solidFill>
            <a:srgbClr val="FFD8CC"/>
          </a:solidFill>
          <a:ln w="7620">
            <a:solidFill>
              <a:srgbClr val="E5BEB2"/>
            </a:solidFill>
            <a:prstDash val="solid"/>
          </a:ln>
        </p:spPr>
      </p:sp>
      <p:sp>
        <p:nvSpPr>
          <p:cNvPr id="5" name="Text 2"/>
          <p:cNvSpPr/>
          <p:nvPr/>
        </p:nvSpPr>
        <p:spPr>
          <a:xfrm>
            <a:off x="1386602" y="4661059"/>
            <a:ext cx="3601164" cy="693420"/>
          </a:xfrm>
          <a:prstGeom prst="rect">
            <a:avLst/>
          </a:prstGeom>
          <a:noFill/>
          <a:ln/>
        </p:spPr>
        <p:txBody>
          <a:bodyPr wrap="squar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Topic: Restaurant Management System</a:t>
            </a:r>
            <a:endParaRPr lang="en-US" sz="2150" dirty="0"/>
          </a:p>
        </p:txBody>
      </p:sp>
      <p:sp>
        <p:nvSpPr>
          <p:cNvPr id="6" name="Text 3"/>
          <p:cNvSpPr/>
          <p:nvPr/>
        </p:nvSpPr>
        <p:spPr>
          <a:xfrm>
            <a:off x="1386602" y="5487591"/>
            <a:ext cx="3601164" cy="1065133"/>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This system focuses on streamlining operations for restaurants of all sizes.</a:t>
            </a:r>
            <a:endParaRPr lang="en-US" sz="1700" dirty="0"/>
          </a:p>
        </p:txBody>
      </p:sp>
      <p:sp>
        <p:nvSpPr>
          <p:cNvPr id="7" name="Shape 4"/>
          <p:cNvSpPr/>
          <p:nvPr/>
        </p:nvSpPr>
        <p:spPr>
          <a:xfrm>
            <a:off x="5209580" y="4661059"/>
            <a:ext cx="388263" cy="388263"/>
          </a:xfrm>
          <a:prstGeom prst="roundRect">
            <a:avLst>
              <a:gd name="adj" fmla="val 24003"/>
            </a:avLst>
          </a:prstGeom>
          <a:solidFill>
            <a:srgbClr val="FFD8CC"/>
          </a:solidFill>
          <a:ln w="7620">
            <a:solidFill>
              <a:srgbClr val="E5BEB2"/>
            </a:solidFill>
            <a:prstDash val="solid"/>
          </a:ln>
        </p:spPr>
      </p:sp>
      <p:sp>
        <p:nvSpPr>
          <p:cNvPr id="8" name="Text 5"/>
          <p:cNvSpPr/>
          <p:nvPr/>
        </p:nvSpPr>
        <p:spPr>
          <a:xfrm>
            <a:off x="5819656" y="4661059"/>
            <a:ext cx="3601164" cy="693420"/>
          </a:xfrm>
          <a:prstGeom prst="rect">
            <a:avLst/>
          </a:prstGeom>
          <a:noFill/>
          <a:ln/>
        </p:spPr>
        <p:txBody>
          <a:bodyPr wrap="squar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Objective: Efficient Management</a:t>
            </a:r>
            <a:endParaRPr lang="en-US" sz="2150" dirty="0"/>
          </a:p>
        </p:txBody>
      </p:sp>
      <p:sp>
        <p:nvSpPr>
          <p:cNvPr id="9" name="Text 6"/>
          <p:cNvSpPr/>
          <p:nvPr/>
        </p:nvSpPr>
        <p:spPr>
          <a:xfrm>
            <a:off x="5819656" y="5487591"/>
            <a:ext cx="3601164" cy="1065133"/>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The goal is to manage orders, tables, inventory, and staff efficiently.</a:t>
            </a:r>
            <a:endParaRPr lang="en-US" sz="1700" dirty="0"/>
          </a:p>
        </p:txBody>
      </p:sp>
      <p:sp>
        <p:nvSpPr>
          <p:cNvPr id="10" name="Shape 7"/>
          <p:cNvSpPr/>
          <p:nvPr/>
        </p:nvSpPr>
        <p:spPr>
          <a:xfrm>
            <a:off x="9642634" y="4661059"/>
            <a:ext cx="388263" cy="388263"/>
          </a:xfrm>
          <a:prstGeom prst="roundRect">
            <a:avLst>
              <a:gd name="adj" fmla="val 24003"/>
            </a:avLst>
          </a:prstGeom>
          <a:solidFill>
            <a:srgbClr val="FFD8CC"/>
          </a:solidFill>
          <a:ln w="7620">
            <a:solidFill>
              <a:srgbClr val="E5BEB2"/>
            </a:solidFill>
            <a:prstDash val="solid"/>
          </a:ln>
        </p:spPr>
      </p:sp>
      <p:sp>
        <p:nvSpPr>
          <p:cNvPr id="11" name="Text 8"/>
          <p:cNvSpPr/>
          <p:nvPr/>
        </p:nvSpPr>
        <p:spPr>
          <a:xfrm>
            <a:off x="10252710" y="4661059"/>
            <a:ext cx="3601164" cy="693420"/>
          </a:xfrm>
          <a:prstGeom prst="rect">
            <a:avLst/>
          </a:prstGeom>
          <a:noFill/>
          <a:ln/>
        </p:spPr>
        <p:txBody>
          <a:bodyPr wrap="squar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Objective: OOP Implementation</a:t>
            </a:r>
            <a:endParaRPr lang="en-US" sz="2150" dirty="0"/>
          </a:p>
        </p:txBody>
      </p:sp>
      <p:sp>
        <p:nvSpPr>
          <p:cNvPr id="12" name="Text 9"/>
          <p:cNvSpPr/>
          <p:nvPr/>
        </p:nvSpPr>
        <p:spPr>
          <a:xfrm>
            <a:off x="10252710" y="5487591"/>
            <a:ext cx="3601164" cy="2130266"/>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This project showcases how object-oriented programming (OOP) principles can be used to build a robust and scalable restaurant management system in Java.</a:t>
            </a:r>
            <a:endParaRPr lang="en-US" sz="1700" dirty="0"/>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A7E376B3-F4CD-C63B-34AC-D1BE82080F6F}"/>
                  </a:ext>
                </a:extLst>
              </p14:cNvPr>
              <p14:cNvContentPartPr/>
              <p14:nvPr/>
            </p14:nvContentPartPr>
            <p14:xfrm>
              <a:off x="12788505" y="7791165"/>
              <a:ext cx="1689840" cy="373320"/>
            </p14:xfrm>
          </p:contentPart>
        </mc:Choice>
        <mc:Fallback>
          <p:pic>
            <p:nvPicPr>
              <p:cNvPr id="13" name="Ink 12">
                <a:extLst>
                  <a:ext uri="{FF2B5EF4-FFF2-40B4-BE49-F238E27FC236}">
                    <a16:creationId xmlns:a16="http://schemas.microsoft.com/office/drawing/2014/main" id="{A7E376B3-F4CD-C63B-34AC-D1BE82080F6F}"/>
                  </a:ext>
                </a:extLst>
              </p:cNvPr>
              <p:cNvPicPr/>
              <p:nvPr/>
            </p:nvPicPr>
            <p:blipFill>
              <a:blip r:embed="rId5"/>
              <a:stretch>
                <a:fillRect/>
              </a:stretch>
            </p:blipFill>
            <p:spPr>
              <a:xfrm>
                <a:off x="12725505" y="7728165"/>
                <a:ext cx="1815480" cy="49896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5364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Classes Overview</a:t>
            </a:r>
            <a:endParaRPr lang="en-US" sz="4450" dirty="0"/>
          </a:p>
        </p:txBody>
      </p:sp>
      <p:sp>
        <p:nvSpPr>
          <p:cNvPr id="3" name="Shape 1"/>
          <p:cNvSpPr/>
          <p:nvPr/>
        </p:nvSpPr>
        <p:spPr>
          <a:xfrm>
            <a:off x="793790" y="2716054"/>
            <a:ext cx="4196358" cy="2047994"/>
          </a:xfrm>
          <a:prstGeom prst="roundRect">
            <a:avLst>
              <a:gd name="adj" fmla="val 4652"/>
            </a:avLst>
          </a:prstGeom>
          <a:solidFill>
            <a:srgbClr val="FFD8CC"/>
          </a:solidFill>
          <a:ln w="7620">
            <a:solidFill>
              <a:srgbClr val="E5BEB2"/>
            </a:solidFill>
            <a:prstDash val="solid"/>
          </a:ln>
        </p:spPr>
      </p:sp>
      <p:sp>
        <p:nvSpPr>
          <p:cNvPr id="4" name="Text 2"/>
          <p:cNvSpPr/>
          <p:nvPr/>
        </p:nvSpPr>
        <p:spPr>
          <a:xfrm>
            <a:off x="1028224" y="295048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MenuItem Class</a:t>
            </a:r>
            <a:endParaRPr lang="en-US" sz="2200" dirty="0"/>
          </a:p>
        </p:txBody>
      </p:sp>
      <p:sp>
        <p:nvSpPr>
          <p:cNvPr id="5" name="Text 3"/>
          <p:cNvSpPr/>
          <p:nvPr/>
        </p:nvSpPr>
        <p:spPr>
          <a:xfrm>
            <a:off x="1028224" y="3440906"/>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Represents a menu item with name and price, essential for creating the restaurant's menu.</a:t>
            </a:r>
            <a:endParaRPr lang="en-US" sz="1750" dirty="0"/>
          </a:p>
        </p:txBody>
      </p:sp>
      <p:sp>
        <p:nvSpPr>
          <p:cNvPr id="6" name="Shape 4"/>
          <p:cNvSpPr/>
          <p:nvPr/>
        </p:nvSpPr>
        <p:spPr>
          <a:xfrm>
            <a:off x="5216962" y="2716054"/>
            <a:ext cx="4196358" cy="2047994"/>
          </a:xfrm>
          <a:prstGeom prst="roundRect">
            <a:avLst>
              <a:gd name="adj" fmla="val 4652"/>
            </a:avLst>
          </a:prstGeom>
          <a:solidFill>
            <a:srgbClr val="FFD8CC"/>
          </a:solidFill>
          <a:ln w="7620">
            <a:solidFill>
              <a:srgbClr val="E5BEB2"/>
            </a:solidFill>
            <a:prstDash val="solid"/>
          </a:ln>
        </p:spPr>
      </p:sp>
      <p:sp>
        <p:nvSpPr>
          <p:cNvPr id="7" name="Text 5"/>
          <p:cNvSpPr/>
          <p:nvPr/>
        </p:nvSpPr>
        <p:spPr>
          <a:xfrm>
            <a:off x="5451396" y="295048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Order Class</a:t>
            </a:r>
            <a:endParaRPr lang="en-US" sz="2200" dirty="0"/>
          </a:p>
        </p:txBody>
      </p:sp>
      <p:sp>
        <p:nvSpPr>
          <p:cNvPr id="8" name="Text 6"/>
          <p:cNvSpPr/>
          <p:nvPr/>
        </p:nvSpPr>
        <p:spPr>
          <a:xfrm>
            <a:off x="5451396" y="3440906"/>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Manages multiple items in an order, calculates the total bill, and tracks payment details.</a:t>
            </a:r>
            <a:endParaRPr lang="en-US" sz="1750" dirty="0"/>
          </a:p>
        </p:txBody>
      </p:sp>
      <p:sp>
        <p:nvSpPr>
          <p:cNvPr id="9" name="Shape 7"/>
          <p:cNvSpPr/>
          <p:nvPr/>
        </p:nvSpPr>
        <p:spPr>
          <a:xfrm>
            <a:off x="9640133" y="2716054"/>
            <a:ext cx="4196358" cy="2047994"/>
          </a:xfrm>
          <a:prstGeom prst="roundRect">
            <a:avLst>
              <a:gd name="adj" fmla="val 4652"/>
            </a:avLst>
          </a:prstGeom>
          <a:solidFill>
            <a:srgbClr val="FFD8CC"/>
          </a:solidFill>
          <a:ln w="7620">
            <a:solidFill>
              <a:srgbClr val="E5BEB2"/>
            </a:solidFill>
            <a:prstDash val="solid"/>
          </a:ln>
        </p:spPr>
      </p:sp>
      <p:sp>
        <p:nvSpPr>
          <p:cNvPr id="10" name="Text 8"/>
          <p:cNvSpPr/>
          <p:nvPr/>
        </p:nvSpPr>
        <p:spPr>
          <a:xfrm>
            <a:off x="9874568" y="295048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Reservation Class</a:t>
            </a:r>
            <a:endParaRPr lang="en-US" sz="2200" dirty="0"/>
          </a:p>
        </p:txBody>
      </p:sp>
      <p:sp>
        <p:nvSpPr>
          <p:cNvPr id="11" name="Text 9"/>
          <p:cNvSpPr/>
          <p:nvPr/>
        </p:nvSpPr>
        <p:spPr>
          <a:xfrm>
            <a:off x="9874568" y="3440906"/>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Handles table bookings and cancellations, managing the restaurant's seating arrangements.</a:t>
            </a:r>
            <a:endParaRPr lang="en-US" sz="1750" dirty="0"/>
          </a:p>
        </p:txBody>
      </p:sp>
      <p:sp>
        <p:nvSpPr>
          <p:cNvPr id="12" name="Shape 10"/>
          <p:cNvSpPr/>
          <p:nvPr/>
        </p:nvSpPr>
        <p:spPr>
          <a:xfrm>
            <a:off x="793790" y="4990862"/>
            <a:ext cx="6408063" cy="1685092"/>
          </a:xfrm>
          <a:prstGeom prst="roundRect">
            <a:avLst>
              <a:gd name="adj" fmla="val 5654"/>
            </a:avLst>
          </a:prstGeom>
          <a:solidFill>
            <a:srgbClr val="FFD8CC"/>
          </a:solidFill>
          <a:ln w="7620">
            <a:solidFill>
              <a:srgbClr val="E5BEB2"/>
            </a:solidFill>
            <a:prstDash val="solid"/>
          </a:ln>
        </p:spPr>
      </p:sp>
      <p:sp>
        <p:nvSpPr>
          <p:cNvPr id="13" name="Text 11"/>
          <p:cNvSpPr/>
          <p:nvPr/>
        </p:nvSpPr>
        <p:spPr>
          <a:xfrm>
            <a:off x="1028224" y="5225296"/>
            <a:ext cx="2889290"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InventoryItem Class</a:t>
            </a:r>
            <a:endParaRPr lang="en-US" sz="2200" dirty="0"/>
          </a:p>
        </p:txBody>
      </p:sp>
      <p:sp>
        <p:nvSpPr>
          <p:cNvPr id="14" name="Text 12"/>
          <p:cNvSpPr/>
          <p:nvPr/>
        </p:nvSpPr>
        <p:spPr>
          <a:xfrm>
            <a:off x="1028224" y="5715714"/>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Tracks the available quantity of each stock item, ensuring efficient inventory management.</a:t>
            </a:r>
            <a:endParaRPr lang="en-US" sz="1750" dirty="0"/>
          </a:p>
        </p:txBody>
      </p:sp>
      <p:sp>
        <p:nvSpPr>
          <p:cNvPr id="15" name="Shape 13"/>
          <p:cNvSpPr/>
          <p:nvPr/>
        </p:nvSpPr>
        <p:spPr>
          <a:xfrm>
            <a:off x="7428667" y="4990862"/>
            <a:ext cx="6408063" cy="1685092"/>
          </a:xfrm>
          <a:prstGeom prst="roundRect">
            <a:avLst>
              <a:gd name="adj" fmla="val 5654"/>
            </a:avLst>
          </a:prstGeom>
          <a:solidFill>
            <a:srgbClr val="FFD8CC"/>
          </a:solidFill>
          <a:ln w="7620">
            <a:solidFill>
              <a:srgbClr val="E5BEB2"/>
            </a:solidFill>
            <a:prstDash val="solid"/>
          </a:ln>
        </p:spPr>
      </p:sp>
      <p:sp>
        <p:nvSpPr>
          <p:cNvPr id="16" name="Text 14"/>
          <p:cNvSpPr/>
          <p:nvPr/>
        </p:nvSpPr>
        <p:spPr>
          <a:xfrm>
            <a:off x="7663101" y="522529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Staff Class</a:t>
            </a:r>
            <a:endParaRPr lang="en-US" sz="2200" dirty="0"/>
          </a:p>
        </p:txBody>
      </p:sp>
      <p:sp>
        <p:nvSpPr>
          <p:cNvPr id="17" name="Text 15"/>
          <p:cNvSpPr/>
          <p:nvPr/>
        </p:nvSpPr>
        <p:spPr>
          <a:xfrm>
            <a:off x="7663101" y="5715714"/>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Stores staff details like names, roles, and contact information, facilitating staff management.</a:t>
            </a:r>
            <a:endParaRPr lang="en-US" sz="1750" dirty="0"/>
          </a:p>
        </p:txBody>
      </p:sp>
      <mc:AlternateContent xmlns:mc="http://schemas.openxmlformats.org/markup-compatibility/2006">
        <mc:Choice xmlns:p14="http://schemas.microsoft.com/office/powerpoint/2010/main" Requires="p14">
          <p:contentPart p14:bwMode="auto" r:id="rId3">
            <p14:nvContentPartPr>
              <p14:cNvPr id="18" name="Ink 17">
                <a:extLst>
                  <a:ext uri="{FF2B5EF4-FFF2-40B4-BE49-F238E27FC236}">
                    <a16:creationId xmlns:a16="http://schemas.microsoft.com/office/drawing/2014/main" id="{96DCD5D9-4D85-3721-7944-6C9CA874A4EE}"/>
                  </a:ext>
                </a:extLst>
              </p14:cNvPr>
              <p14:cNvContentPartPr/>
              <p14:nvPr/>
            </p14:nvContentPartPr>
            <p14:xfrm>
              <a:off x="12753225" y="7722765"/>
              <a:ext cx="1224360" cy="327600"/>
            </p14:xfrm>
          </p:contentPart>
        </mc:Choice>
        <mc:Fallback>
          <p:pic>
            <p:nvPicPr>
              <p:cNvPr id="18" name="Ink 17">
                <a:extLst>
                  <a:ext uri="{FF2B5EF4-FFF2-40B4-BE49-F238E27FC236}">
                    <a16:creationId xmlns:a16="http://schemas.microsoft.com/office/drawing/2014/main" id="{96DCD5D9-4D85-3721-7944-6C9CA874A4EE}"/>
                  </a:ext>
                </a:extLst>
              </p:cNvPr>
              <p:cNvPicPr/>
              <p:nvPr/>
            </p:nvPicPr>
            <p:blipFill>
              <a:blip r:embed="rId4"/>
              <a:stretch>
                <a:fillRect/>
              </a:stretch>
            </p:blipFill>
            <p:spPr>
              <a:xfrm>
                <a:off x="12690225" y="7659765"/>
                <a:ext cx="135000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C4B1DBDD-33A3-C29A-15F6-90036D276C23}"/>
                  </a:ext>
                </a:extLst>
              </p14:cNvPr>
              <p14:cNvContentPartPr/>
              <p14:nvPr/>
            </p14:nvContentPartPr>
            <p14:xfrm>
              <a:off x="12620385" y="7526565"/>
              <a:ext cx="1939680" cy="627120"/>
            </p14:xfrm>
          </p:contentPart>
        </mc:Choice>
        <mc:Fallback>
          <p:pic>
            <p:nvPicPr>
              <p:cNvPr id="19" name="Ink 18">
                <a:extLst>
                  <a:ext uri="{FF2B5EF4-FFF2-40B4-BE49-F238E27FC236}">
                    <a16:creationId xmlns:a16="http://schemas.microsoft.com/office/drawing/2014/main" id="{C4B1DBDD-33A3-C29A-15F6-90036D276C23}"/>
                  </a:ext>
                </a:extLst>
              </p:cNvPr>
              <p:cNvPicPr/>
              <p:nvPr/>
            </p:nvPicPr>
            <p:blipFill>
              <a:blip r:embed="rId6"/>
              <a:stretch>
                <a:fillRect/>
              </a:stretch>
            </p:blipFill>
            <p:spPr>
              <a:xfrm>
                <a:off x="12557745" y="7463925"/>
                <a:ext cx="2065320" cy="7527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3881" y="450890"/>
            <a:ext cx="4919901" cy="512326"/>
          </a:xfrm>
          <a:prstGeom prst="rect">
            <a:avLst/>
          </a:prstGeom>
          <a:noFill/>
          <a:ln/>
        </p:spPr>
        <p:txBody>
          <a:bodyPr wrap="none" lIns="0" tIns="0" rIns="0" bIns="0" rtlCol="0" anchor="t"/>
          <a:lstStyle/>
          <a:p>
            <a:pPr marL="0" indent="0">
              <a:lnSpc>
                <a:spcPts val="4000"/>
              </a:lnSpc>
              <a:buNone/>
            </a:pPr>
            <a:r>
              <a:rPr lang="en-US" sz="3200" b="1" dirty="0">
                <a:solidFill>
                  <a:srgbClr val="403C4E"/>
                </a:solidFill>
                <a:latin typeface="Merriweather Bold" pitchFamily="34" charset="0"/>
                <a:ea typeface="Merriweather Bold" pitchFamily="34" charset="-122"/>
                <a:cs typeface="Merriweather Bold" pitchFamily="34" charset="-120"/>
              </a:rPr>
              <a:t>Workflow of the System</a:t>
            </a:r>
            <a:endParaRPr lang="en-US" sz="3200" dirty="0"/>
          </a:p>
        </p:txBody>
      </p:sp>
      <p:sp>
        <p:nvSpPr>
          <p:cNvPr id="3" name="Shape 1"/>
          <p:cNvSpPr/>
          <p:nvPr/>
        </p:nvSpPr>
        <p:spPr>
          <a:xfrm>
            <a:off x="808315" y="1291114"/>
            <a:ext cx="22860" cy="6487597"/>
          </a:xfrm>
          <a:prstGeom prst="roundRect">
            <a:avLst>
              <a:gd name="adj" fmla="val 301261"/>
            </a:avLst>
          </a:prstGeom>
          <a:solidFill>
            <a:srgbClr val="E5BEB2"/>
          </a:solidFill>
          <a:ln/>
        </p:spPr>
      </p:sp>
      <p:sp>
        <p:nvSpPr>
          <p:cNvPr id="4" name="Shape 2"/>
          <p:cNvSpPr/>
          <p:nvPr/>
        </p:nvSpPr>
        <p:spPr>
          <a:xfrm>
            <a:off x="981313" y="1648539"/>
            <a:ext cx="573881" cy="22860"/>
          </a:xfrm>
          <a:prstGeom prst="roundRect">
            <a:avLst>
              <a:gd name="adj" fmla="val 301261"/>
            </a:avLst>
          </a:prstGeom>
          <a:solidFill>
            <a:srgbClr val="E5BEB2"/>
          </a:solidFill>
          <a:ln/>
        </p:spPr>
      </p:sp>
      <p:sp>
        <p:nvSpPr>
          <p:cNvPr id="5" name="Shape 3"/>
          <p:cNvSpPr/>
          <p:nvPr/>
        </p:nvSpPr>
        <p:spPr>
          <a:xfrm>
            <a:off x="635318" y="1475542"/>
            <a:ext cx="368856" cy="368856"/>
          </a:xfrm>
          <a:prstGeom prst="roundRect">
            <a:avLst>
              <a:gd name="adj" fmla="val 18671"/>
            </a:avLst>
          </a:prstGeom>
          <a:solidFill>
            <a:srgbClr val="FFD8CC"/>
          </a:solidFill>
          <a:ln w="7620">
            <a:solidFill>
              <a:srgbClr val="E5BEB2"/>
            </a:solidFill>
            <a:prstDash val="solid"/>
          </a:ln>
        </p:spPr>
      </p:sp>
      <p:sp>
        <p:nvSpPr>
          <p:cNvPr id="6" name="Text 4"/>
          <p:cNvSpPr/>
          <p:nvPr/>
        </p:nvSpPr>
        <p:spPr>
          <a:xfrm>
            <a:off x="763429" y="1536978"/>
            <a:ext cx="112633"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Merriweather Bold" pitchFamily="34" charset="0"/>
                <a:ea typeface="Merriweather Bold" pitchFamily="34" charset="-122"/>
                <a:cs typeface="Merriweather Bold" pitchFamily="34" charset="-120"/>
              </a:rPr>
              <a:t>1</a:t>
            </a:r>
            <a:endParaRPr lang="en-US" sz="1900" dirty="0"/>
          </a:p>
        </p:txBody>
      </p:sp>
      <p:sp>
        <p:nvSpPr>
          <p:cNvPr id="7" name="Text 5"/>
          <p:cNvSpPr/>
          <p:nvPr/>
        </p:nvSpPr>
        <p:spPr>
          <a:xfrm>
            <a:off x="1721525" y="1455063"/>
            <a:ext cx="2049542" cy="25610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Merriweather Bold" pitchFamily="34" charset="0"/>
                <a:ea typeface="Merriweather Bold" pitchFamily="34" charset="-122"/>
                <a:cs typeface="Merriweather Bold" pitchFamily="34" charset="-120"/>
              </a:rPr>
              <a:t>View Menu</a:t>
            </a:r>
            <a:endParaRPr lang="en-US" sz="1600" dirty="0"/>
          </a:p>
        </p:txBody>
      </p:sp>
      <p:sp>
        <p:nvSpPr>
          <p:cNvPr id="8" name="Text 6"/>
          <p:cNvSpPr/>
          <p:nvPr/>
        </p:nvSpPr>
        <p:spPr>
          <a:xfrm>
            <a:off x="1721525" y="1809512"/>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Open Sans" pitchFamily="34" charset="0"/>
                <a:ea typeface="Open Sans" pitchFamily="34" charset="-122"/>
                <a:cs typeface="Open Sans" pitchFamily="34" charset="-120"/>
              </a:rPr>
              <a:t>Displays all available menu items for customers to choose from.</a:t>
            </a:r>
            <a:endParaRPr lang="en-US" sz="1250" dirty="0"/>
          </a:p>
        </p:txBody>
      </p:sp>
      <p:sp>
        <p:nvSpPr>
          <p:cNvPr id="9" name="Shape 7"/>
          <p:cNvSpPr/>
          <p:nvPr/>
        </p:nvSpPr>
        <p:spPr>
          <a:xfrm>
            <a:off x="981313" y="2757130"/>
            <a:ext cx="573881" cy="22860"/>
          </a:xfrm>
          <a:prstGeom prst="roundRect">
            <a:avLst>
              <a:gd name="adj" fmla="val 301261"/>
            </a:avLst>
          </a:prstGeom>
          <a:solidFill>
            <a:srgbClr val="E5BEB2"/>
          </a:solidFill>
          <a:ln/>
        </p:spPr>
      </p:sp>
      <p:sp>
        <p:nvSpPr>
          <p:cNvPr id="10" name="Shape 8"/>
          <p:cNvSpPr/>
          <p:nvPr/>
        </p:nvSpPr>
        <p:spPr>
          <a:xfrm>
            <a:off x="635318" y="2584133"/>
            <a:ext cx="368856" cy="368856"/>
          </a:xfrm>
          <a:prstGeom prst="roundRect">
            <a:avLst>
              <a:gd name="adj" fmla="val 18671"/>
            </a:avLst>
          </a:prstGeom>
          <a:solidFill>
            <a:srgbClr val="FFD8CC"/>
          </a:solidFill>
          <a:ln w="7620">
            <a:solidFill>
              <a:srgbClr val="E5BEB2"/>
            </a:solidFill>
            <a:prstDash val="solid"/>
          </a:ln>
        </p:spPr>
      </p:sp>
      <p:sp>
        <p:nvSpPr>
          <p:cNvPr id="11" name="Text 9"/>
          <p:cNvSpPr/>
          <p:nvPr/>
        </p:nvSpPr>
        <p:spPr>
          <a:xfrm>
            <a:off x="745331" y="2645569"/>
            <a:ext cx="148828"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Merriweather Bold" pitchFamily="34" charset="0"/>
                <a:ea typeface="Merriweather Bold" pitchFamily="34" charset="-122"/>
                <a:cs typeface="Merriweather Bold" pitchFamily="34" charset="-120"/>
              </a:rPr>
              <a:t>2</a:t>
            </a:r>
            <a:endParaRPr lang="en-US" sz="1900" dirty="0"/>
          </a:p>
        </p:txBody>
      </p:sp>
      <p:sp>
        <p:nvSpPr>
          <p:cNvPr id="12" name="Text 10"/>
          <p:cNvSpPr/>
          <p:nvPr/>
        </p:nvSpPr>
        <p:spPr>
          <a:xfrm>
            <a:off x="1721525" y="2563654"/>
            <a:ext cx="2049542" cy="25610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Merriweather Bold" pitchFamily="34" charset="0"/>
                <a:ea typeface="Merriweather Bold" pitchFamily="34" charset="-122"/>
                <a:cs typeface="Merriweather Bold" pitchFamily="34" charset="-120"/>
              </a:rPr>
              <a:t>Create Order</a:t>
            </a:r>
            <a:endParaRPr lang="en-US" sz="1600" dirty="0"/>
          </a:p>
        </p:txBody>
      </p:sp>
      <p:sp>
        <p:nvSpPr>
          <p:cNvPr id="13" name="Text 11"/>
          <p:cNvSpPr/>
          <p:nvPr/>
        </p:nvSpPr>
        <p:spPr>
          <a:xfrm>
            <a:off x="1721525" y="2918103"/>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Open Sans" pitchFamily="34" charset="0"/>
                <a:ea typeface="Open Sans" pitchFamily="34" charset="-122"/>
                <a:cs typeface="Open Sans" pitchFamily="34" charset="-120"/>
              </a:rPr>
              <a:t>Allows customers to add items to their order, view the bill, and select a payment method.</a:t>
            </a:r>
            <a:endParaRPr lang="en-US" sz="1250" dirty="0"/>
          </a:p>
        </p:txBody>
      </p:sp>
      <p:sp>
        <p:nvSpPr>
          <p:cNvPr id="14" name="Shape 12"/>
          <p:cNvSpPr/>
          <p:nvPr/>
        </p:nvSpPr>
        <p:spPr>
          <a:xfrm>
            <a:off x="981313" y="3865721"/>
            <a:ext cx="573881" cy="22860"/>
          </a:xfrm>
          <a:prstGeom prst="roundRect">
            <a:avLst>
              <a:gd name="adj" fmla="val 301261"/>
            </a:avLst>
          </a:prstGeom>
          <a:solidFill>
            <a:srgbClr val="E5BEB2"/>
          </a:solidFill>
          <a:ln/>
        </p:spPr>
      </p:sp>
      <p:sp>
        <p:nvSpPr>
          <p:cNvPr id="15" name="Shape 13"/>
          <p:cNvSpPr/>
          <p:nvPr/>
        </p:nvSpPr>
        <p:spPr>
          <a:xfrm>
            <a:off x="635318" y="3692723"/>
            <a:ext cx="368856" cy="368856"/>
          </a:xfrm>
          <a:prstGeom prst="roundRect">
            <a:avLst>
              <a:gd name="adj" fmla="val 18671"/>
            </a:avLst>
          </a:prstGeom>
          <a:solidFill>
            <a:srgbClr val="FFD8CC"/>
          </a:solidFill>
          <a:ln w="7620">
            <a:solidFill>
              <a:srgbClr val="E5BEB2"/>
            </a:solidFill>
            <a:prstDash val="solid"/>
          </a:ln>
        </p:spPr>
      </p:sp>
      <p:sp>
        <p:nvSpPr>
          <p:cNvPr id="16" name="Text 14"/>
          <p:cNvSpPr/>
          <p:nvPr/>
        </p:nvSpPr>
        <p:spPr>
          <a:xfrm>
            <a:off x="750094" y="3754160"/>
            <a:ext cx="139184"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Merriweather Bold" pitchFamily="34" charset="0"/>
                <a:ea typeface="Merriweather Bold" pitchFamily="34" charset="-122"/>
                <a:cs typeface="Merriweather Bold" pitchFamily="34" charset="-120"/>
              </a:rPr>
              <a:t>3</a:t>
            </a:r>
            <a:endParaRPr lang="en-US" sz="1900" dirty="0"/>
          </a:p>
        </p:txBody>
      </p:sp>
      <p:sp>
        <p:nvSpPr>
          <p:cNvPr id="17" name="Text 15"/>
          <p:cNvSpPr/>
          <p:nvPr/>
        </p:nvSpPr>
        <p:spPr>
          <a:xfrm>
            <a:off x="1721525" y="3672245"/>
            <a:ext cx="2049542" cy="25610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Merriweather Bold" pitchFamily="34" charset="0"/>
                <a:ea typeface="Merriweather Bold" pitchFamily="34" charset="-122"/>
                <a:cs typeface="Merriweather Bold" pitchFamily="34" charset="-120"/>
              </a:rPr>
              <a:t>Reserve Table</a:t>
            </a:r>
            <a:endParaRPr lang="en-US" sz="1600" dirty="0"/>
          </a:p>
        </p:txBody>
      </p:sp>
      <p:sp>
        <p:nvSpPr>
          <p:cNvPr id="18" name="Text 16"/>
          <p:cNvSpPr/>
          <p:nvPr/>
        </p:nvSpPr>
        <p:spPr>
          <a:xfrm>
            <a:off x="1721525" y="4026694"/>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Open Sans" pitchFamily="34" charset="0"/>
                <a:ea typeface="Open Sans" pitchFamily="34" charset="-122"/>
                <a:cs typeface="Open Sans" pitchFamily="34" charset="-120"/>
              </a:rPr>
              <a:t>Customers can book a table by entering its number, managing seating arrangements.</a:t>
            </a:r>
            <a:endParaRPr lang="en-US" sz="1250" dirty="0"/>
          </a:p>
        </p:txBody>
      </p:sp>
      <p:sp>
        <p:nvSpPr>
          <p:cNvPr id="19" name="Shape 17"/>
          <p:cNvSpPr/>
          <p:nvPr/>
        </p:nvSpPr>
        <p:spPr>
          <a:xfrm>
            <a:off x="981313" y="4974312"/>
            <a:ext cx="573881" cy="22860"/>
          </a:xfrm>
          <a:prstGeom prst="roundRect">
            <a:avLst>
              <a:gd name="adj" fmla="val 301261"/>
            </a:avLst>
          </a:prstGeom>
          <a:solidFill>
            <a:srgbClr val="E5BEB2"/>
          </a:solidFill>
          <a:ln/>
        </p:spPr>
      </p:sp>
      <p:sp>
        <p:nvSpPr>
          <p:cNvPr id="20" name="Shape 18"/>
          <p:cNvSpPr/>
          <p:nvPr/>
        </p:nvSpPr>
        <p:spPr>
          <a:xfrm>
            <a:off x="635318" y="4801314"/>
            <a:ext cx="368856" cy="368856"/>
          </a:xfrm>
          <a:prstGeom prst="roundRect">
            <a:avLst>
              <a:gd name="adj" fmla="val 18671"/>
            </a:avLst>
          </a:prstGeom>
          <a:solidFill>
            <a:srgbClr val="FFD8CC"/>
          </a:solidFill>
          <a:ln w="7620">
            <a:solidFill>
              <a:srgbClr val="E5BEB2"/>
            </a:solidFill>
            <a:prstDash val="solid"/>
          </a:ln>
        </p:spPr>
      </p:sp>
      <p:sp>
        <p:nvSpPr>
          <p:cNvPr id="21" name="Text 19"/>
          <p:cNvSpPr/>
          <p:nvPr/>
        </p:nvSpPr>
        <p:spPr>
          <a:xfrm>
            <a:off x="738426" y="4862751"/>
            <a:ext cx="162520"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Merriweather Bold" pitchFamily="34" charset="0"/>
                <a:ea typeface="Merriweather Bold" pitchFamily="34" charset="-122"/>
                <a:cs typeface="Merriweather Bold" pitchFamily="34" charset="-120"/>
              </a:rPr>
              <a:t>4</a:t>
            </a:r>
            <a:endParaRPr lang="en-US" sz="1900" dirty="0"/>
          </a:p>
        </p:txBody>
      </p:sp>
      <p:sp>
        <p:nvSpPr>
          <p:cNvPr id="22" name="Text 20"/>
          <p:cNvSpPr/>
          <p:nvPr/>
        </p:nvSpPr>
        <p:spPr>
          <a:xfrm>
            <a:off x="1721525" y="4780836"/>
            <a:ext cx="2049542" cy="25610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Merriweather Bold" pitchFamily="34" charset="0"/>
                <a:ea typeface="Merriweather Bold" pitchFamily="34" charset="-122"/>
                <a:cs typeface="Merriweather Bold" pitchFamily="34" charset="-120"/>
              </a:rPr>
              <a:t>Cancel Reservation</a:t>
            </a:r>
            <a:endParaRPr lang="en-US" sz="1600" dirty="0"/>
          </a:p>
        </p:txBody>
      </p:sp>
      <p:sp>
        <p:nvSpPr>
          <p:cNvPr id="23" name="Text 21"/>
          <p:cNvSpPr/>
          <p:nvPr/>
        </p:nvSpPr>
        <p:spPr>
          <a:xfrm>
            <a:off x="1721525" y="5135285"/>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Open Sans" pitchFamily="34" charset="0"/>
                <a:ea typeface="Open Sans" pitchFamily="34" charset="-122"/>
                <a:cs typeface="Open Sans" pitchFamily="34" charset="-120"/>
              </a:rPr>
              <a:t>Customers can cancel their table booking if needed.</a:t>
            </a:r>
            <a:endParaRPr lang="en-US" sz="1250" dirty="0"/>
          </a:p>
        </p:txBody>
      </p:sp>
      <p:sp>
        <p:nvSpPr>
          <p:cNvPr id="24" name="Shape 22"/>
          <p:cNvSpPr/>
          <p:nvPr/>
        </p:nvSpPr>
        <p:spPr>
          <a:xfrm>
            <a:off x="981313" y="6082903"/>
            <a:ext cx="573881" cy="22860"/>
          </a:xfrm>
          <a:prstGeom prst="roundRect">
            <a:avLst>
              <a:gd name="adj" fmla="val 301261"/>
            </a:avLst>
          </a:prstGeom>
          <a:solidFill>
            <a:srgbClr val="E5BEB2"/>
          </a:solidFill>
          <a:ln/>
        </p:spPr>
      </p:sp>
      <p:sp>
        <p:nvSpPr>
          <p:cNvPr id="25" name="Shape 23"/>
          <p:cNvSpPr/>
          <p:nvPr/>
        </p:nvSpPr>
        <p:spPr>
          <a:xfrm>
            <a:off x="635318" y="5909905"/>
            <a:ext cx="368856" cy="368856"/>
          </a:xfrm>
          <a:prstGeom prst="roundRect">
            <a:avLst>
              <a:gd name="adj" fmla="val 18671"/>
            </a:avLst>
          </a:prstGeom>
          <a:solidFill>
            <a:srgbClr val="FFD8CC"/>
          </a:solidFill>
          <a:ln w="7620">
            <a:solidFill>
              <a:srgbClr val="E5BEB2"/>
            </a:solidFill>
            <a:prstDash val="solid"/>
          </a:ln>
        </p:spPr>
      </p:sp>
      <p:sp>
        <p:nvSpPr>
          <p:cNvPr id="26" name="Text 24"/>
          <p:cNvSpPr/>
          <p:nvPr/>
        </p:nvSpPr>
        <p:spPr>
          <a:xfrm>
            <a:off x="744498" y="5971342"/>
            <a:ext cx="150495"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Merriweather Bold" pitchFamily="34" charset="0"/>
                <a:ea typeface="Merriweather Bold" pitchFamily="34" charset="-122"/>
                <a:cs typeface="Merriweather Bold" pitchFamily="34" charset="-120"/>
              </a:rPr>
              <a:t>5</a:t>
            </a:r>
            <a:endParaRPr lang="en-US" sz="1900" dirty="0"/>
          </a:p>
        </p:txBody>
      </p:sp>
      <p:sp>
        <p:nvSpPr>
          <p:cNvPr id="27" name="Text 25"/>
          <p:cNvSpPr/>
          <p:nvPr/>
        </p:nvSpPr>
        <p:spPr>
          <a:xfrm>
            <a:off x="1721525" y="5889427"/>
            <a:ext cx="2049542" cy="25610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Merriweather Bold" pitchFamily="34" charset="0"/>
                <a:ea typeface="Merriweather Bold" pitchFamily="34" charset="-122"/>
                <a:cs typeface="Merriweather Bold" pitchFamily="34" charset="-120"/>
              </a:rPr>
              <a:t>Manage Inventory</a:t>
            </a:r>
            <a:endParaRPr lang="en-US" sz="1600" dirty="0"/>
          </a:p>
        </p:txBody>
      </p:sp>
      <p:sp>
        <p:nvSpPr>
          <p:cNvPr id="28" name="Text 26"/>
          <p:cNvSpPr/>
          <p:nvPr/>
        </p:nvSpPr>
        <p:spPr>
          <a:xfrm>
            <a:off x="1721525" y="6243876"/>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Open Sans" pitchFamily="34" charset="0"/>
                <a:ea typeface="Open Sans" pitchFamily="34" charset="-122"/>
                <a:cs typeface="Open Sans" pitchFamily="34" charset="-120"/>
              </a:rPr>
              <a:t>Allows staff to view and update stock levels, ensuring sufficient ingredients.</a:t>
            </a:r>
            <a:endParaRPr lang="en-US" sz="1250" dirty="0"/>
          </a:p>
        </p:txBody>
      </p:sp>
      <p:sp>
        <p:nvSpPr>
          <p:cNvPr id="29" name="Shape 27"/>
          <p:cNvSpPr/>
          <p:nvPr/>
        </p:nvSpPr>
        <p:spPr>
          <a:xfrm>
            <a:off x="981313" y="7191494"/>
            <a:ext cx="573881" cy="22860"/>
          </a:xfrm>
          <a:prstGeom prst="roundRect">
            <a:avLst>
              <a:gd name="adj" fmla="val 301261"/>
            </a:avLst>
          </a:prstGeom>
          <a:solidFill>
            <a:srgbClr val="E5BEB2"/>
          </a:solidFill>
          <a:ln/>
        </p:spPr>
      </p:sp>
      <p:sp>
        <p:nvSpPr>
          <p:cNvPr id="30" name="Shape 28"/>
          <p:cNvSpPr/>
          <p:nvPr/>
        </p:nvSpPr>
        <p:spPr>
          <a:xfrm>
            <a:off x="635318" y="7018496"/>
            <a:ext cx="368856" cy="368856"/>
          </a:xfrm>
          <a:prstGeom prst="roundRect">
            <a:avLst>
              <a:gd name="adj" fmla="val 18671"/>
            </a:avLst>
          </a:prstGeom>
          <a:solidFill>
            <a:srgbClr val="FFD8CC"/>
          </a:solidFill>
          <a:ln w="7620">
            <a:solidFill>
              <a:srgbClr val="E5BEB2"/>
            </a:solidFill>
            <a:prstDash val="solid"/>
          </a:ln>
        </p:spPr>
      </p:sp>
      <p:sp>
        <p:nvSpPr>
          <p:cNvPr id="31" name="Text 29"/>
          <p:cNvSpPr/>
          <p:nvPr/>
        </p:nvSpPr>
        <p:spPr>
          <a:xfrm>
            <a:off x="737235" y="7079933"/>
            <a:ext cx="165021" cy="245983"/>
          </a:xfrm>
          <a:prstGeom prst="rect">
            <a:avLst/>
          </a:prstGeom>
          <a:noFill/>
          <a:ln/>
        </p:spPr>
        <p:txBody>
          <a:bodyPr wrap="none" lIns="0" tIns="0" rIns="0" bIns="0" rtlCol="0" anchor="t"/>
          <a:lstStyle/>
          <a:p>
            <a:pPr marL="0" indent="0" algn="ctr">
              <a:lnSpc>
                <a:spcPts val="1900"/>
              </a:lnSpc>
              <a:buNone/>
            </a:pPr>
            <a:r>
              <a:rPr lang="en-US" sz="1900" b="1" dirty="0">
                <a:solidFill>
                  <a:srgbClr val="403C4E"/>
                </a:solidFill>
                <a:latin typeface="Merriweather Bold" pitchFamily="34" charset="0"/>
                <a:ea typeface="Merriweather Bold" pitchFamily="34" charset="-122"/>
                <a:cs typeface="Merriweather Bold" pitchFamily="34" charset="-120"/>
              </a:rPr>
              <a:t>6</a:t>
            </a:r>
            <a:endParaRPr lang="en-US" sz="1900" dirty="0"/>
          </a:p>
        </p:txBody>
      </p:sp>
      <p:sp>
        <p:nvSpPr>
          <p:cNvPr id="32" name="Text 30"/>
          <p:cNvSpPr/>
          <p:nvPr/>
        </p:nvSpPr>
        <p:spPr>
          <a:xfrm>
            <a:off x="1721525" y="6998018"/>
            <a:ext cx="2049542" cy="256103"/>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Merriweather Bold" pitchFamily="34" charset="0"/>
                <a:ea typeface="Merriweather Bold" pitchFamily="34" charset="-122"/>
                <a:cs typeface="Merriweather Bold" pitchFamily="34" charset="-120"/>
              </a:rPr>
              <a:t>Manage Staff</a:t>
            </a:r>
            <a:endParaRPr lang="en-US" sz="1600" dirty="0"/>
          </a:p>
        </p:txBody>
      </p:sp>
      <p:sp>
        <p:nvSpPr>
          <p:cNvPr id="33" name="Text 31"/>
          <p:cNvSpPr/>
          <p:nvPr/>
        </p:nvSpPr>
        <p:spPr>
          <a:xfrm>
            <a:off x="1721525" y="7352467"/>
            <a:ext cx="12334994" cy="262295"/>
          </a:xfrm>
          <a:prstGeom prst="rect">
            <a:avLst/>
          </a:prstGeom>
          <a:noFill/>
          <a:ln/>
        </p:spPr>
        <p:txBody>
          <a:bodyPr wrap="none" lIns="0" tIns="0" rIns="0" bIns="0" rtlCol="0" anchor="t"/>
          <a:lstStyle/>
          <a:p>
            <a:pPr marL="0" indent="0" algn="l">
              <a:lnSpc>
                <a:spcPts val="2050"/>
              </a:lnSpc>
              <a:buNone/>
            </a:pPr>
            <a:r>
              <a:rPr lang="en-US" sz="1250" dirty="0">
                <a:solidFill>
                  <a:srgbClr val="403C4E"/>
                </a:solidFill>
                <a:latin typeface="Open Sans" pitchFamily="34" charset="0"/>
                <a:ea typeface="Open Sans" pitchFamily="34" charset="-122"/>
                <a:cs typeface="Open Sans" pitchFamily="34" charset="-120"/>
              </a:rPr>
              <a:t>Provides tools for viewing and adding staff members, facilitating workforce management.</a:t>
            </a:r>
            <a:endParaRPr lang="en-US" sz="1250" dirty="0"/>
          </a:p>
        </p:txBody>
      </p:sp>
      <mc:AlternateContent xmlns:mc="http://schemas.openxmlformats.org/markup-compatibility/2006">
        <mc:Choice xmlns:p14="http://schemas.microsoft.com/office/powerpoint/2010/main" Requires="p14">
          <p:contentPart p14:bwMode="auto" r:id="rId3">
            <p14:nvContentPartPr>
              <p14:cNvPr id="34" name="Ink 33">
                <a:extLst>
                  <a:ext uri="{FF2B5EF4-FFF2-40B4-BE49-F238E27FC236}">
                    <a16:creationId xmlns:a16="http://schemas.microsoft.com/office/drawing/2014/main" id="{D6121DC2-B7F3-3CE5-F778-FF6FFCBCA071}"/>
                  </a:ext>
                </a:extLst>
              </p14:cNvPr>
              <p14:cNvContentPartPr/>
              <p14:nvPr/>
            </p14:nvContentPartPr>
            <p14:xfrm>
              <a:off x="14088465" y="7751565"/>
              <a:ext cx="392040" cy="240480"/>
            </p14:xfrm>
          </p:contentPart>
        </mc:Choice>
        <mc:Fallback>
          <p:pic>
            <p:nvPicPr>
              <p:cNvPr id="34" name="Ink 33">
                <a:extLst>
                  <a:ext uri="{FF2B5EF4-FFF2-40B4-BE49-F238E27FC236}">
                    <a16:creationId xmlns:a16="http://schemas.microsoft.com/office/drawing/2014/main" id="{D6121DC2-B7F3-3CE5-F778-FF6FFCBCA071}"/>
                  </a:ext>
                </a:extLst>
              </p:cNvPr>
              <p:cNvPicPr/>
              <p:nvPr/>
            </p:nvPicPr>
            <p:blipFill>
              <a:blip r:embed="rId4"/>
              <a:stretch>
                <a:fillRect/>
              </a:stretch>
            </p:blipFill>
            <p:spPr>
              <a:xfrm>
                <a:off x="14025825" y="7688565"/>
                <a:ext cx="51768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5" name="Ink 34">
                <a:extLst>
                  <a:ext uri="{FF2B5EF4-FFF2-40B4-BE49-F238E27FC236}">
                    <a16:creationId xmlns:a16="http://schemas.microsoft.com/office/drawing/2014/main" id="{2752AE38-A62E-6368-644F-EEDF921EBC07}"/>
                  </a:ext>
                </a:extLst>
              </p14:cNvPr>
              <p14:cNvContentPartPr/>
              <p14:nvPr/>
            </p14:nvContentPartPr>
            <p14:xfrm>
              <a:off x="12951585" y="7819245"/>
              <a:ext cx="1535760" cy="279360"/>
            </p14:xfrm>
          </p:contentPart>
        </mc:Choice>
        <mc:Fallback>
          <p:pic>
            <p:nvPicPr>
              <p:cNvPr id="35" name="Ink 34">
                <a:extLst>
                  <a:ext uri="{FF2B5EF4-FFF2-40B4-BE49-F238E27FC236}">
                    <a16:creationId xmlns:a16="http://schemas.microsoft.com/office/drawing/2014/main" id="{2752AE38-A62E-6368-644F-EEDF921EBC07}"/>
                  </a:ext>
                </a:extLst>
              </p:cNvPr>
              <p:cNvPicPr/>
              <p:nvPr/>
            </p:nvPicPr>
            <p:blipFill>
              <a:blip r:embed="rId6"/>
              <a:stretch>
                <a:fillRect/>
              </a:stretch>
            </p:blipFill>
            <p:spPr>
              <a:xfrm>
                <a:off x="12888945" y="7756245"/>
                <a:ext cx="1661400" cy="405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92637"/>
            <a:ext cx="9066609"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Code Structure: Modular Design</a:t>
            </a:r>
            <a:endParaRPr lang="en-US" sz="4450" dirty="0"/>
          </a:p>
        </p:txBody>
      </p:sp>
      <p:sp>
        <p:nvSpPr>
          <p:cNvPr id="3" name="Text 1"/>
          <p:cNvSpPr/>
          <p:nvPr/>
        </p:nvSpPr>
        <p:spPr>
          <a:xfrm>
            <a:off x="793790" y="236839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Menu Management</a:t>
            </a:r>
            <a:endParaRPr lang="en-US" sz="2200" dirty="0"/>
          </a:p>
        </p:txBody>
      </p:sp>
      <p:sp>
        <p:nvSpPr>
          <p:cNvPr id="4" name="Text 2"/>
          <p:cNvSpPr/>
          <p:nvPr/>
        </p:nvSpPr>
        <p:spPr>
          <a:xfrm>
            <a:off x="793790" y="2949535"/>
            <a:ext cx="2845594" cy="362902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This module defines and handles menu items, including their names, descriptions, and prices. It allows for adding, removing, and updating menu items, ensuring the restaurant offers a comprehensive and up-to-date menu.</a:t>
            </a:r>
            <a:endParaRPr lang="en-US" sz="1750" dirty="0"/>
          </a:p>
        </p:txBody>
      </p:sp>
      <p:sp>
        <p:nvSpPr>
          <p:cNvPr id="5" name="Text 3"/>
          <p:cNvSpPr/>
          <p:nvPr/>
        </p:nvSpPr>
        <p:spPr>
          <a:xfrm>
            <a:off x="4200406" y="236839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Order Processing</a:t>
            </a:r>
            <a:endParaRPr lang="en-US" sz="2200" dirty="0"/>
          </a:p>
        </p:txBody>
      </p:sp>
      <p:sp>
        <p:nvSpPr>
          <p:cNvPr id="6" name="Text 4"/>
          <p:cNvSpPr/>
          <p:nvPr/>
        </p:nvSpPr>
        <p:spPr>
          <a:xfrm>
            <a:off x="4200406" y="2949535"/>
            <a:ext cx="2845594" cy="326612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This module handles the creation, storage, and calculation of customer orders. It allows for adding items, calculating the total bill, and processing payments. It also manages order details like order number, date, and time.</a:t>
            </a:r>
            <a:endParaRPr lang="en-US" sz="1750" dirty="0"/>
          </a:p>
        </p:txBody>
      </p:sp>
      <p:sp>
        <p:nvSpPr>
          <p:cNvPr id="7" name="Text 5"/>
          <p:cNvSpPr/>
          <p:nvPr/>
        </p:nvSpPr>
        <p:spPr>
          <a:xfrm>
            <a:off x="7607022" y="236839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Table Reservations</a:t>
            </a:r>
            <a:endParaRPr lang="en-US" sz="2200" dirty="0"/>
          </a:p>
        </p:txBody>
      </p:sp>
      <p:sp>
        <p:nvSpPr>
          <p:cNvPr id="8" name="Text 6"/>
          <p:cNvSpPr/>
          <p:nvPr/>
        </p:nvSpPr>
        <p:spPr>
          <a:xfrm>
            <a:off x="7607022" y="2949535"/>
            <a:ext cx="2845594" cy="326612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This module manages table bookings and cancellations, ensuring efficient seating arrangements. It tracks table availability, reservation details, and customer contact information.</a:t>
            </a:r>
            <a:endParaRPr lang="en-US" sz="1750" dirty="0"/>
          </a:p>
        </p:txBody>
      </p:sp>
      <p:sp>
        <p:nvSpPr>
          <p:cNvPr id="9" name="Text 7"/>
          <p:cNvSpPr/>
          <p:nvPr/>
        </p:nvSpPr>
        <p:spPr>
          <a:xfrm>
            <a:off x="11013638" y="2368391"/>
            <a:ext cx="2845594" cy="708660"/>
          </a:xfrm>
          <a:prstGeom prst="rect">
            <a:avLst/>
          </a:prstGeom>
          <a:noFill/>
          <a:ln/>
        </p:spPr>
        <p:txBody>
          <a:bodyPr wrap="squar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Inventory Management</a:t>
            </a:r>
            <a:endParaRPr lang="en-US" sz="2200" dirty="0"/>
          </a:p>
        </p:txBody>
      </p:sp>
      <p:sp>
        <p:nvSpPr>
          <p:cNvPr id="10" name="Text 8"/>
          <p:cNvSpPr/>
          <p:nvPr/>
        </p:nvSpPr>
        <p:spPr>
          <a:xfrm>
            <a:off x="11013638" y="3303865"/>
            <a:ext cx="2845594" cy="362902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This module tracks available stock items and their quantities. It helps manage inventory levels, monitors stock expiration dates, and facilitates replenishing orders. It also provides insights into inventory trends and potential shortages.</a:t>
            </a:r>
            <a:endParaRPr lang="en-US" sz="1750" dirty="0"/>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BDE82EBE-8C48-FA05-4F59-F6CF25DC5FB1}"/>
                  </a:ext>
                </a:extLst>
              </p14:cNvPr>
              <p14:cNvContentPartPr/>
              <p14:nvPr/>
            </p14:nvContentPartPr>
            <p14:xfrm>
              <a:off x="12749265" y="7762005"/>
              <a:ext cx="1699200" cy="315720"/>
            </p14:xfrm>
          </p:contentPart>
        </mc:Choice>
        <mc:Fallback>
          <p:pic>
            <p:nvPicPr>
              <p:cNvPr id="11" name="Ink 10">
                <a:extLst>
                  <a:ext uri="{FF2B5EF4-FFF2-40B4-BE49-F238E27FC236}">
                    <a16:creationId xmlns:a16="http://schemas.microsoft.com/office/drawing/2014/main" id="{BDE82EBE-8C48-FA05-4F59-F6CF25DC5FB1}"/>
                  </a:ext>
                </a:extLst>
              </p:cNvPr>
              <p:cNvPicPr/>
              <p:nvPr/>
            </p:nvPicPr>
            <p:blipFill>
              <a:blip r:embed="rId4"/>
              <a:stretch>
                <a:fillRect/>
              </a:stretch>
            </p:blipFill>
            <p:spPr>
              <a:xfrm>
                <a:off x="12686265" y="7699005"/>
                <a:ext cx="1824840" cy="441360"/>
              </a:xfrm>
              <a:prstGeom prst="rect">
                <a:avLst/>
              </a:prstGeom>
            </p:spPr>
          </p:pic>
        </mc:Fallback>
      </mc:AlternateContent>
      <p:grpSp>
        <p:nvGrpSpPr>
          <p:cNvPr id="14" name="Group 13">
            <a:extLst>
              <a:ext uri="{FF2B5EF4-FFF2-40B4-BE49-F238E27FC236}">
                <a16:creationId xmlns:a16="http://schemas.microsoft.com/office/drawing/2014/main" id="{8ECDCED0-3E7C-2417-D654-76D74C6A8F85}"/>
              </a:ext>
            </a:extLst>
          </p:cNvPr>
          <p:cNvGrpSpPr/>
          <p:nvPr/>
        </p:nvGrpSpPr>
        <p:grpSpPr>
          <a:xfrm>
            <a:off x="1412865" y="6431445"/>
            <a:ext cx="12737880" cy="1684080"/>
            <a:chOff x="1412865" y="6431445"/>
            <a:chExt cx="12737880" cy="1684080"/>
          </a:xfrm>
        </p:grpSpPr>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9B7C3F37-9671-3B8C-2D9A-A9E4813DD422}"/>
                    </a:ext>
                  </a:extLst>
                </p14:cNvPr>
                <p14:cNvContentPartPr/>
                <p14:nvPr/>
              </p14:nvContentPartPr>
              <p14:xfrm>
                <a:off x="13128345" y="8066565"/>
                <a:ext cx="1022400" cy="48960"/>
              </p14:xfrm>
            </p:contentPart>
          </mc:Choice>
          <mc:Fallback>
            <p:pic>
              <p:nvPicPr>
                <p:cNvPr id="12" name="Ink 11">
                  <a:extLst>
                    <a:ext uri="{FF2B5EF4-FFF2-40B4-BE49-F238E27FC236}">
                      <a16:creationId xmlns:a16="http://schemas.microsoft.com/office/drawing/2014/main" id="{9B7C3F37-9671-3B8C-2D9A-A9E4813DD422}"/>
                    </a:ext>
                  </a:extLst>
                </p:cNvPr>
                <p:cNvPicPr/>
                <p:nvPr/>
              </p:nvPicPr>
              <p:blipFill>
                <a:blip r:embed="rId6"/>
                <a:stretch>
                  <a:fillRect/>
                </a:stretch>
              </p:blipFill>
              <p:spPr>
                <a:xfrm>
                  <a:off x="13065705" y="8003925"/>
                  <a:ext cx="1148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E501DCF3-AFDF-C133-E4C3-15B5AF362E1E}"/>
                    </a:ext>
                  </a:extLst>
                </p14:cNvPr>
                <p14:cNvContentPartPr/>
                <p14:nvPr/>
              </p14:nvContentPartPr>
              <p14:xfrm>
                <a:off x="1412865" y="6431445"/>
                <a:ext cx="11731680" cy="1674720"/>
              </p14:xfrm>
            </p:contentPart>
          </mc:Choice>
          <mc:Fallback>
            <p:pic>
              <p:nvPicPr>
                <p:cNvPr id="13" name="Ink 12">
                  <a:extLst>
                    <a:ext uri="{FF2B5EF4-FFF2-40B4-BE49-F238E27FC236}">
                      <a16:creationId xmlns:a16="http://schemas.microsoft.com/office/drawing/2014/main" id="{E501DCF3-AFDF-C133-E4C3-15B5AF362E1E}"/>
                    </a:ext>
                  </a:extLst>
                </p:cNvPr>
                <p:cNvPicPr/>
                <p:nvPr/>
              </p:nvPicPr>
              <p:blipFill>
                <a:blip r:embed="rId8"/>
                <a:stretch>
                  <a:fillRect/>
                </a:stretch>
              </p:blipFill>
              <p:spPr>
                <a:xfrm>
                  <a:off x="1349865" y="6368445"/>
                  <a:ext cx="11857320" cy="1800360"/>
                </a:xfrm>
                <a:prstGeom prst="rect">
                  <a:avLst/>
                </a:prstGeom>
              </p:spPr>
            </p:pic>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64362"/>
            <a:ext cx="595503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Sample Code Snippet</a:t>
            </a:r>
            <a:endParaRPr lang="en-US" sz="4450" dirty="0"/>
          </a:p>
        </p:txBody>
      </p:sp>
      <p:sp>
        <p:nvSpPr>
          <p:cNvPr id="4" name="Text 1"/>
          <p:cNvSpPr/>
          <p:nvPr/>
        </p:nvSpPr>
        <p:spPr>
          <a:xfrm>
            <a:off x="793790" y="4626650"/>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403C4E"/>
                </a:solidFill>
                <a:latin typeface="Merriweather Bold" pitchFamily="34" charset="0"/>
                <a:ea typeface="Merriweather Bold" pitchFamily="34" charset="-122"/>
                <a:cs typeface="Merriweather Bold" pitchFamily="34" charset="-120"/>
              </a:rPr>
              <a:t>1</a:t>
            </a:r>
            <a:endParaRPr lang="en-US" sz="5850" dirty="0"/>
          </a:p>
        </p:txBody>
      </p:sp>
      <p:sp>
        <p:nvSpPr>
          <p:cNvPr id="5" name="Text 2"/>
          <p:cNvSpPr/>
          <p:nvPr/>
        </p:nvSpPr>
        <p:spPr>
          <a:xfrm>
            <a:off x="1436489" y="5658445"/>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Order Creation</a:t>
            </a:r>
            <a:endParaRPr lang="en-US" sz="2200" dirty="0"/>
          </a:p>
        </p:txBody>
      </p:sp>
      <p:sp>
        <p:nvSpPr>
          <p:cNvPr id="6" name="Text 3"/>
          <p:cNvSpPr/>
          <p:nvPr/>
        </p:nvSpPr>
        <p:spPr>
          <a:xfrm>
            <a:off x="793790" y="6148864"/>
            <a:ext cx="4120753" cy="1088708"/>
          </a:xfrm>
          <a:prstGeom prst="rect">
            <a:avLst/>
          </a:prstGeom>
          <a:noFill/>
          <a:ln/>
        </p:spPr>
        <p:txBody>
          <a:bodyPr wrap="square" lIns="0" tIns="0" rIns="0" bIns="0" rtlCol="0" anchor="t"/>
          <a:lstStyle/>
          <a:p>
            <a:pPr marL="0" indent="0" algn="ctr">
              <a:lnSpc>
                <a:spcPts val="2850"/>
              </a:lnSpc>
              <a:buNone/>
            </a:pPr>
            <a:r>
              <a:rPr lang="en-US" sz="1750" dirty="0">
                <a:solidFill>
                  <a:srgbClr val="403C4E"/>
                </a:solidFill>
                <a:latin typeface="Open Sans" pitchFamily="34" charset="0"/>
                <a:ea typeface="Open Sans" pitchFamily="34" charset="-122"/>
                <a:cs typeface="Open Sans" pitchFamily="34" charset="-120"/>
              </a:rPr>
              <a:t>A new Order object is created, initializing an empty order ready to be filled with items.</a:t>
            </a:r>
            <a:endParaRPr lang="en-US" sz="1750" dirty="0"/>
          </a:p>
        </p:txBody>
      </p:sp>
      <p:sp>
        <p:nvSpPr>
          <p:cNvPr id="7" name="Text 4"/>
          <p:cNvSpPr/>
          <p:nvPr/>
        </p:nvSpPr>
        <p:spPr>
          <a:xfrm>
            <a:off x="5254704" y="4626650"/>
            <a:ext cx="4120872" cy="748427"/>
          </a:xfrm>
          <a:prstGeom prst="rect">
            <a:avLst/>
          </a:prstGeom>
          <a:noFill/>
          <a:ln/>
        </p:spPr>
        <p:txBody>
          <a:bodyPr wrap="none" lIns="0" tIns="0" rIns="0" bIns="0" rtlCol="0" anchor="t"/>
          <a:lstStyle/>
          <a:p>
            <a:pPr marL="0" indent="0" algn="ctr">
              <a:lnSpc>
                <a:spcPts val="5850"/>
              </a:lnSpc>
              <a:buNone/>
            </a:pPr>
            <a:r>
              <a:rPr lang="en-US" sz="5850" b="1" dirty="0">
                <a:solidFill>
                  <a:srgbClr val="403C4E"/>
                </a:solidFill>
                <a:latin typeface="Merriweather Bold" pitchFamily="34" charset="0"/>
                <a:ea typeface="Merriweather Bold" pitchFamily="34" charset="-122"/>
                <a:cs typeface="Merriweather Bold" pitchFamily="34" charset="-120"/>
              </a:rPr>
              <a:t>2</a:t>
            </a:r>
            <a:endParaRPr lang="en-US" sz="5850" dirty="0"/>
          </a:p>
        </p:txBody>
      </p:sp>
      <p:sp>
        <p:nvSpPr>
          <p:cNvPr id="8" name="Text 5"/>
          <p:cNvSpPr/>
          <p:nvPr/>
        </p:nvSpPr>
        <p:spPr>
          <a:xfrm>
            <a:off x="5897523" y="5658445"/>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Item Addition</a:t>
            </a:r>
            <a:endParaRPr lang="en-US" sz="2200" dirty="0"/>
          </a:p>
        </p:txBody>
      </p:sp>
      <p:sp>
        <p:nvSpPr>
          <p:cNvPr id="9" name="Text 6"/>
          <p:cNvSpPr/>
          <p:nvPr/>
        </p:nvSpPr>
        <p:spPr>
          <a:xfrm>
            <a:off x="5254704" y="6148864"/>
            <a:ext cx="4120872" cy="1088708"/>
          </a:xfrm>
          <a:prstGeom prst="rect">
            <a:avLst/>
          </a:prstGeom>
          <a:noFill/>
          <a:ln/>
        </p:spPr>
        <p:txBody>
          <a:bodyPr wrap="square" lIns="0" tIns="0" rIns="0" bIns="0" rtlCol="0" anchor="t"/>
          <a:lstStyle/>
          <a:p>
            <a:pPr marL="0" indent="0" algn="ctr">
              <a:lnSpc>
                <a:spcPts val="2850"/>
              </a:lnSpc>
              <a:buNone/>
            </a:pPr>
            <a:r>
              <a:rPr lang="en-US" sz="1750" dirty="0">
                <a:solidFill>
                  <a:srgbClr val="403C4E"/>
                </a:solidFill>
                <a:latin typeface="Open Sans" pitchFamily="34" charset="0"/>
                <a:ea typeface="Open Sans" pitchFamily="34" charset="-122"/>
                <a:cs typeface="Open Sans" pitchFamily="34" charset="-120"/>
              </a:rPr>
              <a:t>The addItem method adds a new MenuItem to the order, in this case, a "Pizza" item priced at 250.</a:t>
            </a:r>
            <a:endParaRPr lang="en-US" sz="1750" dirty="0"/>
          </a:p>
        </p:txBody>
      </p:sp>
      <p:sp>
        <p:nvSpPr>
          <p:cNvPr id="10" name="Text 7"/>
          <p:cNvSpPr/>
          <p:nvPr/>
        </p:nvSpPr>
        <p:spPr>
          <a:xfrm>
            <a:off x="9715738" y="4626650"/>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403C4E"/>
                </a:solidFill>
                <a:latin typeface="Merriweather Bold" pitchFamily="34" charset="0"/>
                <a:ea typeface="Merriweather Bold" pitchFamily="34" charset="-122"/>
                <a:cs typeface="Merriweather Bold" pitchFamily="34" charset="-120"/>
              </a:rPr>
              <a:t>3</a:t>
            </a:r>
            <a:endParaRPr lang="en-US" sz="5850" dirty="0"/>
          </a:p>
        </p:txBody>
      </p:sp>
      <p:sp>
        <p:nvSpPr>
          <p:cNvPr id="11" name="Text 8"/>
          <p:cNvSpPr/>
          <p:nvPr/>
        </p:nvSpPr>
        <p:spPr>
          <a:xfrm>
            <a:off x="10358438" y="5658445"/>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Order Display</a:t>
            </a:r>
            <a:endParaRPr lang="en-US" sz="2200" dirty="0"/>
          </a:p>
        </p:txBody>
      </p:sp>
      <p:sp>
        <p:nvSpPr>
          <p:cNvPr id="12" name="Text 9"/>
          <p:cNvSpPr/>
          <p:nvPr/>
        </p:nvSpPr>
        <p:spPr>
          <a:xfrm>
            <a:off x="9715738" y="6148864"/>
            <a:ext cx="4120753" cy="1451610"/>
          </a:xfrm>
          <a:prstGeom prst="rect">
            <a:avLst/>
          </a:prstGeom>
          <a:noFill/>
          <a:ln/>
        </p:spPr>
        <p:txBody>
          <a:bodyPr wrap="square" lIns="0" tIns="0" rIns="0" bIns="0" rtlCol="0" anchor="t"/>
          <a:lstStyle/>
          <a:p>
            <a:pPr marL="0" indent="0" algn="ctr">
              <a:lnSpc>
                <a:spcPts val="2850"/>
              </a:lnSpc>
              <a:buNone/>
            </a:pPr>
            <a:r>
              <a:rPr lang="en-US" sz="1750" dirty="0">
                <a:solidFill>
                  <a:srgbClr val="403C4E"/>
                </a:solidFill>
                <a:latin typeface="Open Sans" pitchFamily="34" charset="0"/>
                <a:ea typeface="Open Sans" pitchFamily="34" charset="-122"/>
                <a:cs typeface="Open Sans" pitchFamily="34" charset="-120"/>
              </a:rPr>
              <a:t>The viewOrder method displays the current items in the order, including their names and prices, providing a summary of the customer's choices.</a:t>
            </a:r>
            <a:endParaRPr lang="en-US" sz="1750" dirty="0"/>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4BFAAA1C-A6E9-0494-7912-62BF78CC1CD6}"/>
                  </a:ext>
                </a:extLst>
              </p14:cNvPr>
              <p14:cNvContentPartPr/>
              <p14:nvPr/>
            </p14:nvContentPartPr>
            <p14:xfrm>
              <a:off x="12880305" y="7762725"/>
              <a:ext cx="1626120" cy="391680"/>
            </p14:xfrm>
          </p:contentPart>
        </mc:Choice>
        <mc:Fallback>
          <p:pic>
            <p:nvPicPr>
              <p:cNvPr id="13" name="Ink 12">
                <a:extLst>
                  <a:ext uri="{FF2B5EF4-FFF2-40B4-BE49-F238E27FC236}">
                    <a16:creationId xmlns:a16="http://schemas.microsoft.com/office/drawing/2014/main" id="{4BFAAA1C-A6E9-0494-7912-62BF78CC1CD6}"/>
                  </a:ext>
                </a:extLst>
              </p:cNvPr>
              <p:cNvPicPr/>
              <p:nvPr/>
            </p:nvPicPr>
            <p:blipFill>
              <a:blip r:embed="rId5"/>
              <a:stretch>
                <a:fillRect/>
              </a:stretch>
            </p:blipFill>
            <p:spPr>
              <a:xfrm>
                <a:off x="12817305" y="7699725"/>
                <a:ext cx="1751760" cy="517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07C302D1-CFFF-F968-A3DB-48D162E7FF05}"/>
                  </a:ext>
                </a:extLst>
              </p14:cNvPr>
              <p14:cNvContentPartPr/>
              <p14:nvPr/>
            </p14:nvContentPartPr>
            <p14:xfrm>
              <a:off x="13017465" y="7856130"/>
              <a:ext cx="1309680" cy="174960"/>
            </p14:xfrm>
          </p:contentPart>
        </mc:Choice>
        <mc:Fallback>
          <p:pic>
            <p:nvPicPr>
              <p:cNvPr id="14" name="Ink 13">
                <a:extLst>
                  <a:ext uri="{FF2B5EF4-FFF2-40B4-BE49-F238E27FC236}">
                    <a16:creationId xmlns:a16="http://schemas.microsoft.com/office/drawing/2014/main" id="{07C302D1-CFFF-F968-A3DB-48D162E7FF05}"/>
                  </a:ext>
                </a:extLst>
              </p:cNvPr>
              <p:cNvPicPr/>
              <p:nvPr/>
            </p:nvPicPr>
            <p:blipFill>
              <a:blip r:embed="rId7"/>
              <a:stretch>
                <a:fillRect/>
              </a:stretch>
            </p:blipFill>
            <p:spPr>
              <a:xfrm>
                <a:off x="12954825" y="7793130"/>
                <a:ext cx="1435320" cy="3006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39604"/>
            <a:ext cx="7556659"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Example Execution Output</a:t>
            </a:r>
            <a:endParaRPr lang="en-US" sz="4450" dirty="0"/>
          </a:p>
        </p:txBody>
      </p:sp>
      <p:pic>
        <p:nvPicPr>
          <p:cNvPr id="3" name="Image 0" descr="preencoded.png"/>
          <p:cNvPicPr>
            <a:picLocks noChangeAspect="1"/>
          </p:cNvPicPr>
          <p:nvPr/>
        </p:nvPicPr>
        <p:blipFill>
          <a:blip r:embed="rId3"/>
          <a:stretch>
            <a:fillRect/>
          </a:stretch>
        </p:blipFill>
        <p:spPr>
          <a:xfrm>
            <a:off x="793790" y="1802011"/>
            <a:ext cx="6351270" cy="3925372"/>
          </a:xfrm>
          <a:prstGeom prst="rect">
            <a:avLst/>
          </a:prstGeom>
        </p:spPr>
      </p:pic>
      <p:sp>
        <p:nvSpPr>
          <p:cNvPr id="4" name="Text 1"/>
          <p:cNvSpPr/>
          <p:nvPr/>
        </p:nvSpPr>
        <p:spPr>
          <a:xfrm>
            <a:off x="793790" y="601087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Menu</a:t>
            </a:r>
            <a:endParaRPr lang="en-US" sz="2200" dirty="0"/>
          </a:p>
        </p:txBody>
      </p:sp>
      <p:sp>
        <p:nvSpPr>
          <p:cNvPr id="5" name="Text 2"/>
          <p:cNvSpPr/>
          <p:nvPr/>
        </p:nvSpPr>
        <p:spPr>
          <a:xfrm>
            <a:off x="793790" y="6501289"/>
            <a:ext cx="6351270"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The menu displays a list of available items with their corresponding prices, providing customers with a clear selection.</a:t>
            </a:r>
            <a:endParaRPr lang="en-US" sz="1750" dirty="0"/>
          </a:p>
        </p:txBody>
      </p:sp>
      <p:pic>
        <p:nvPicPr>
          <p:cNvPr id="6" name="Image 1" descr="preencoded.png"/>
          <p:cNvPicPr>
            <a:picLocks noChangeAspect="1"/>
          </p:cNvPicPr>
          <p:nvPr/>
        </p:nvPicPr>
        <p:blipFill>
          <a:blip r:embed="rId4"/>
          <a:stretch>
            <a:fillRect/>
          </a:stretch>
        </p:blipFill>
        <p:spPr>
          <a:xfrm>
            <a:off x="7485221" y="1802011"/>
            <a:ext cx="6351389" cy="3925372"/>
          </a:xfrm>
          <a:prstGeom prst="rect">
            <a:avLst/>
          </a:prstGeom>
        </p:spPr>
      </p:pic>
      <p:sp>
        <p:nvSpPr>
          <p:cNvPr id="7" name="Text 3"/>
          <p:cNvSpPr/>
          <p:nvPr/>
        </p:nvSpPr>
        <p:spPr>
          <a:xfrm>
            <a:off x="7485221" y="601087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Order Summary</a:t>
            </a:r>
            <a:endParaRPr lang="en-US" sz="2200" dirty="0"/>
          </a:p>
        </p:txBody>
      </p:sp>
      <p:sp>
        <p:nvSpPr>
          <p:cNvPr id="8" name="Text 4"/>
          <p:cNvSpPr/>
          <p:nvPr/>
        </p:nvSpPr>
        <p:spPr>
          <a:xfrm>
            <a:off x="7485221" y="6501289"/>
            <a:ext cx="6351389" cy="108870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The order summary presents the items selected by the customer, calculates the total amount, and confirms the chosen payment method.</a:t>
            </a:r>
            <a:endParaRPr lang="en-US" sz="1750" dirty="0"/>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1FDCD84-5C65-7170-E935-85471BC1FE24}"/>
                  </a:ext>
                </a:extLst>
              </p14:cNvPr>
              <p14:cNvContentPartPr/>
              <p14:nvPr/>
            </p14:nvContentPartPr>
            <p14:xfrm>
              <a:off x="12812625" y="7723845"/>
              <a:ext cx="1608120" cy="383040"/>
            </p14:xfrm>
          </p:contentPart>
        </mc:Choice>
        <mc:Fallback>
          <p:pic>
            <p:nvPicPr>
              <p:cNvPr id="9" name="Ink 8">
                <a:extLst>
                  <a:ext uri="{FF2B5EF4-FFF2-40B4-BE49-F238E27FC236}">
                    <a16:creationId xmlns:a16="http://schemas.microsoft.com/office/drawing/2014/main" id="{E1FDCD84-5C65-7170-E935-85471BC1FE24}"/>
                  </a:ext>
                </a:extLst>
              </p:cNvPr>
              <p:cNvPicPr/>
              <p:nvPr/>
            </p:nvPicPr>
            <p:blipFill>
              <a:blip r:embed="rId6"/>
              <a:stretch>
                <a:fillRect/>
              </a:stretch>
            </p:blipFill>
            <p:spPr>
              <a:xfrm>
                <a:off x="12749625" y="7660845"/>
                <a:ext cx="173376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47BD0DC1-300D-6F5E-9237-EEA5797014BF}"/>
                  </a:ext>
                </a:extLst>
              </p14:cNvPr>
              <p14:cNvContentPartPr/>
              <p14:nvPr/>
            </p14:nvContentPartPr>
            <p14:xfrm>
              <a:off x="13315185" y="7781805"/>
              <a:ext cx="1234800" cy="381600"/>
            </p14:xfrm>
          </p:contentPart>
        </mc:Choice>
        <mc:Fallback>
          <p:pic>
            <p:nvPicPr>
              <p:cNvPr id="10" name="Ink 9">
                <a:extLst>
                  <a:ext uri="{FF2B5EF4-FFF2-40B4-BE49-F238E27FC236}">
                    <a16:creationId xmlns:a16="http://schemas.microsoft.com/office/drawing/2014/main" id="{47BD0DC1-300D-6F5E-9237-EEA5797014BF}"/>
                  </a:ext>
                </a:extLst>
              </p:cNvPr>
              <p:cNvPicPr/>
              <p:nvPr/>
            </p:nvPicPr>
            <p:blipFill>
              <a:blip r:embed="rId8"/>
              <a:stretch>
                <a:fillRect/>
              </a:stretch>
            </p:blipFill>
            <p:spPr>
              <a:xfrm>
                <a:off x="13252545" y="7718805"/>
                <a:ext cx="1360440" cy="5072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71180"/>
          </a:xfrm>
          <a:prstGeom prst="rect">
            <a:avLst/>
          </a:prstGeom>
        </p:spPr>
      </p:pic>
      <p:sp>
        <p:nvSpPr>
          <p:cNvPr id="3" name="Text 0"/>
          <p:cNvSpPr/>
          <p:nvPr/>
        </p:nvSpPr>
        <p:spPr>
          <a:xfrm>
            <a:off x="775930" y="3381970"/>
            <a:ext cx="5542359" cy="692706"/>
          </a:xfrm>
          <a:prstGeom prst="rect">
            <a:avLst/>
          </a:prstGeom>
          <a:noFill/>
          <a:ln/>
        </p:spPr>
        <p:txBody>
          <a:bodyPr wrap="none" lIns="0" tIns="0" rIns="0" bIns="0" rtlCol="0" anchor="t"/>
          <a:lstStyle/>
          <a:p>
            <a:pPr marL="0" indent="0">
              <a:lnSpc>
                <a:spcPts val="5450"/>
              </a:lnSpc>
              <a:buNone/>
            </a:pPr>
            <a:r>
              <a:rPr lang="en-US" sz="4350" b="1" dirty="0">
                <a:solidFill>
                  <a:srgbClr val="403C4E"/>
                </a:solidFill>
                <a:latin typeface="Merriweather Bold" pitchFamily="34" charset="0"/>
                <a:ea typeface="Merriweather Bold" pitchFamily="34" charset="-122"/>
                <a:cs typeface="Merriweather Bold" pitchFamily="34" charset="-120"/>
              </a:rPr>
              <a:t>Conclusion</a:t>
            </a:r>
            <a:endParaRPr lang="en-US" sz="4350" dirty="0"/>
          </a:p>
        </p:txBody>
      </p:sp>
      <p:sp>
        <p:nvSpPr>
          <p:cNvPr id="4" name="Shape 1"/>
          <p:cNvSpPr/>
          <p:nvPr/>
        </p:nvSpPr>
        <p:spPr>
          <a:xfrm>
            <a:off x="775930" y="4656534"/>
            <a:ext cx="387906" cy="387906"/>
          </a:xfrm>
          <a:prstGeom prst="roundRect">
            <a:avLst>
              <a:gd name="adj" fmla="val 24004"/>
            </a:avLst>
          </a:prstGeom>
          <a:solidFill>
            <a:srgbClr val="FFD8CC"/>
          </a:solidFill>
          <a:ln w="7620">
            <a:solidFill>
              <a:srgbClr val="E5BEB2"/>
            </a:solidFill>
            <a:prstDash val="solid"/>
          </a:ln>
        </p:spPr>
      </p:sp>
      <p:sp>
        <p:nvSpPr>
          <p:cNvPr id="5" name="Text 2"/>
          <p:cNvSpPr/>
          <p:nvPr/>
        </p:nvSpPr>
        <p:spPr>
          <a:xfrm>
            <a:off x="1385530" y="4656534"/>
            <a:ext cx="2932986" cy="346472"/>
          </a:xfrm>
          <a:prstGeom prst="rect">
            <a:avLst/>
          </a:prstGeom>
          <a:noFill/>
          <a:ln/>
        </p:spPr>
        <p:txBody>
          <a:bodyPr wrap="non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OOP Implementation</a:t>
            </a:r>
            <a:endParaRPr lang="en-US" sz="2150" dirty="0"/>
          </a:p>
        </p:txBody>
      </p:sp>
      <p:sp>
        <p:nvSpPr>
          <p:cNvPr id="6" name="Text 3"/>
          <p:cNvSpPr/>
          <p:nvPr/>
        </p:nvSpPr>
        <p:spPr>
          <a:xfrm>
            <a:off x="1385530" y="5135999"/>
            <a:ext cx="3602117" cy="2482810"/>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The restaurant management system demonstrates how object-oriented programming (OOP) concepts like classes, objects, inheritance, and polymorphism can be applied effectively in real-world applications.</a:t>
            </a:r>
            <a:endParaRPr lang="en-US" sz="1700" dirty="0"/>
          </a:p>
        </p:txBody>
      </p:sp>
      <p:sp>
        <p:nvSpPr>
          <p:cNvPr id="7" name="Shape 4"/>
          <p:cNvSpPr/>
          <p:nvPr/>
        </p:nvSpPr>
        <p:spPr>
          <a:xfrm>
            <a:off x="5209342" y="4656534"/>
            <a:ext cx="387906" cy="387906"/>
          </a:xfrm>
          <a:prstGeom prst="roundRect">
            <a:avLst>
              <a:gd name="adj" fmla="val 24004"/>
            </a:avLst>
          </a:prstGeom>
          <a:solidFill>
            <a:srgbClr val="FFD8CC"/>
          </a:solidFill>
          <a:ln w="7620">
            <a:solidFill>
              <a:srgbClr val="E5BEB2"/>
            </a:solidFill>
            <a:prstDash val="solid"/>
          </a:ln>
        </p:spPr>
      </p:sp>
      <p:sp>
        <p:nvSpPr>
          <p:cNvPr id="8" name="Text 5"/>
          <p:cNvSpPr/>
          <p:nvPr/>
        </p:nvSpPr>
        <p:spPr>
          <a:xfrm>
            <a:off x="5818942" y="4656534"/>
            <a:ext cx="2984778" cy="346472"/>
          </a:xfrm>
          <a:prstGeom prst="rect">
            <a:avLst/>
          </a:prstGeom>
          <a:noFill/>
          <a:ln/>
        </p:spPr>
        <p:txBody>
          <a:bodyPr wrap="non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Restaurant Efficiency</a:t>
            </a:r>
            <a:endParaRPr lang="en-US" sz="2150" dirty="0"/>
          </a:p>
        </p:txBody>
      </p:sp>
      <p:sp>
        <p:nvSpPr>
          <p:cNvPr id="9" name="Text 6"/>
          <p:cNvSpPr/>
          <p:nvPr/>
        </p:nvSpPr>
        <p:spPr>
          <a:xfrm>
            <a:off x="5818942" y="5135999"/>
            <a:ext cx="3602117" cy="2128123"/>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The system helps manage all aspects of restaurant operations, from menu planning and inventory management to order processing, reservations, and staff scheduling.</a:t>
            </a:r>
            <a:endParaRPr lang="en-US" sz="1700" dirty="0"/>
          </a:p>
        </p:txBody>
      </p:sp>
      <p:sp>
        <p:nvSpPr>
          <p:cNvPr id="10" name="Shape 7"/>
          <p:cNvSpPr/>
          <p:nvPr/>
        </p:nvSpPr>
        <p:spPr>
          <a:xfrm>
            <a:off x="9642753" y="4656534"/>
            <a:ext cx="387906" cy="387906"/>
          </a:xfrm>
          <a:prstGeom prst="roundRect">
            <a:avLst>
              <a:gd name="adj" fmla="val 24004"/>
            </a:avLst>
          </a:prstGeom>
          <a:solidFill>
            <a:srgbClr val="FFD8CC"/>
          </a:solidFill>
          <a:ln w="7620">
            <a:solidFill>
              <a:srgbClr val="E5BEB2"/>
            </a:solidFill>
            <a:prstDash val="solid"/>
          </a:ln>
        </p:spPr>
      </p:sp>
      <p:sp>
        <p:nvSpPr>
          <p:cNvPr id="11" name="Text 8"/>
          <p:cNvSpPr/>
          <p:nvPr/>
        </p:nvSpPr>
        <p:spPr>
          <a:xfrm>
            <a:off x="10252353" y="4656534"/>
            <a:ext cx="3602117" cy="692944"/>
          </a:xfrm>
          <a:prstGeom prst="rect">
            <a:avLst/>
          </a:prstGeom>
          <a:noFill/>
          <a:ln/>
        </p:spPr>
        <p:txBody>
          <a:bodyPr wrap="squar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Scalability and Adaptability</a:t>
            </a:r>
            <a:endParaRPr lang="en-US" sz="2150" dirty="0"/>
          </a:p>
        </p:txBody>
      </p:sp>
      <p:sp>
        <p:nvSpPr>
          <p:cNvPr id="12" name="Text 9"/>
          <p:cNvSpPr/>
          <p:nvPr/>
        </p:nvSpPr>
        <p:spPr>
          <a:xfrm>
            <a:off x="10252353" y="5482471"/>
            <a:ext cx="3602117" cy="1773436"/>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The use of OOP principles makes the system highly scalable and adaptable, allowing for easy expansion with additional features and functionalities as needed.</a:t>
            </a:r>
            <a:endParaRPr lang="en-US" sz="1700" dirty="0"/>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33D3625-4691-46CB-FD4E-38C1798A60E7}"/>
                  </a:ext>
                </a:extLst>
              </p14:cNvPr>
              <p14:cNvContentPartPr/>
              <p14:nvPr/>
            </p14:nvContentPartPr>
            <p14:xfrm>
              <a:off x="12906225" y="7876845"/>
              <a:ext cx="360" cy="360"/>
            </p14:xfrm>
          </p:contentPart>
        </mc:Choice>
        <mc:Fallback>
          <p:pic>
            <p:nvPicPr>
              <p:cNvPr id="13" name="Ink 12">
                <a:extLst>
                  <a:ext uri="{FF2B5EF4-FFF2-40B4-BE49-F238E27FC236}">
                    <a16:creationId xmlns:a16="http://schemas.microsoft.com/office/drawing/2014/main" id="{233D3625-4691-46CB-FD4E-38C1798A60E7}"/>
                  </a:ext>
                </a:extLst>
              </p:cNvPr>
              <p:cNvPicPr/>
              <p:nvPr/>
            </p:nvPicPr>
            <p:blipFill>
              <a:blip r:embed="rId5"/>
              <a:stretch>
                <a:fillRect/>
              </a:stretch>
            </p:blipFill>
            <p:spPr>
              <a:xfrm>
                <a:off x="12843225" y="7814205"/>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07276688-F644-E970-574E-3C5DC33283CF}"/>
                  </a:ext>
                </a:extLst>
              </p14:cNvPr>
              <p14:cNvContentPartPr/>
              <p14:nvPr/>
            </p14:nvContentPartPr>
            <p14:xfrm>
              <a:off x="12859065" y="7771725"/>
              <a:ext cx="1621440" cy="286560"/>
            </p14:xfrm>
          </p:contentPart>
        </mc:Choice>
        <mc:Fallback>
          <p:pic>
            <p:nvPicPr>
              <p:cNvPr id="15" name="Ink 14">
                <a:extLst>
                  <a:ext uri="{FF2B5EF4-FFF2-40B4-BE49-F238E27FC236}">
                    <a16:creationId xmlns:a16="http://schemas.microsoft.com/office/drawing/2014/main" id="{07276688-F644-E970-574E-3C5DC33283CF}"/>
                  </a:ext>
                </a:extLst>
              </p:cNvPr>
              <p:cNvPicPr/>
              <p:nvPr/>
            </p:nvPicPr>
            <p:blipFill>
              <a:blip r:embed="rId7"/>
              <a:stretch>
                <a:fillRect/>
              </a:stretch>
            </p:blipFill>
            <p:spPr>
              <a:xfrm>
                <a:off x="12796065" y="7708725"/>
                <a:ext cx="1747080" cy="412200"/>
              </a:xfrm>
              <a:prstGeom prst="rect">
                <a:avLst/>
              </a:prstGeom>
            </p:spPr>
          </p:pic>
        </mc:Fallback>
      </mc:AlternateContent>
      <p:grpSp>
        <p:nvGrpSpPr>
          <p:cNvPr id="21" name="Group 20">
            <a:extLst>
              <a:ext uri="{FF2B5EF4-FFF2-40B4-BE49-F238E27FC236}">
                <a16:creationId xmlns:a16="http://schemas.microsoft.com/office/drawing/2014/main" id="{55332331-04FC-313A-B001-95E43EF3311D}"/>
              </a:ext>
            </a:extLst>
          </p:cNvPr>
          <p:cNvGrpSpPr/>
          <p:nvPr/>
        </p:nvGrpSpPr>
        <p:grpSpPr>
          <a:xfrm>
            <a:off x="12953745" y="7871445"/>
            <a:ext cx="1549440" cy="316800"/>
            <a:chOff x="12953745" y="7871445"/>
            <a:chExt cx="1549440" cy="316800"/>
          </a:xfrm>
        </p:grpSpPr>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C4784678-7CE1-CCA4-AEEF-08E7430BFD8E}"/>
                    </a:ext>
                  </a:extLst>
                </p14:cNvPr>
                <p14:cNvContentPartPr/>
                <p14:nvPr/>
              </p14:nvContentPartPr>
              <p14:xfrm>
                <a:off x="12956985" y="7903125"/>
                <a:ext cx="1546200" cy="174960"/>
              </p14:xfrm>
            </p:contentPart>
          </mc:Choice>
          <mc:Fallback>
            <p:pic>
              <p:nvPicPr>
                <p:cNvPr id="16" name="Ink 15">
                  <a:extLst>
                    <a:ext uri="{FF2B5EF4-FFF2-40B4-BE49-F238E27FC236}">
                      <a16:creationId xmlns:a16="http://schemas.microsoft.com/office/drawing/2014/main" id="{C4784678-7CE1-CCA4-AEEF-08E7430BFD8E}"/>
                    </a:ext>
                  </a:extLst>
                </p:cNvPr>
                <p:cNvPicPr/>
                <p:nvPr/>
              </p:nvPicPr>
              <p:blipFill>
                <a:blip r:embed="rId9"/>
                <a:stretch>
                  <a:fillRect/>
                </a:stretch>
              </p:blipFill>
              <p:spPr>
                <a:xfrm>
                  <a:off x="12893985" y="7840125"/>
                  <a:ext cx="16718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8688D6A2-DBE9-41E9-0C7B-BE37F44C3B6B}"/>
                    </a:ext>
                  </a:extLst>
                </p14:cNvPr>
                <p14:cNvContentPartPr/>
                <p14:nvPr/>
              </p14:nvContentPartPr>
              <p14:xfrm>
                <a:off x="12953745" y="7871445"/>
                <a:ext cx="808560" cy="205920"/>
              </p14:xfrm>
            </p:contentPart>
          </mc:Choice>
          <mc:Fallback>
            <p:pic>
              <p:nvPicPr>
                <p:cNvPr id="17" name="Ink 16">
                  <a:extLst>
                    <a:ext uri="{FF2B5EF4-FFF2-40B4-BE49-F238E27FC236}">
                      <a16:creationId xmlns:a16="http://schemas.microsoft.com/office/drawing/2014/main" id="{8688D6A2-DBE9-41E9-0C7B-BE37F44C3B6B}"/>
                    </a:ext>
                  </a:extLst>
                </p:cNvPr>
                <p:cNvPicPr/>
                <p:nvPr/>
              </p:nvPicPr>
              <p:blipFill>
                <a:blip r:embed="rId11"/>
                <a:stretch>
                  <a:fillRect/>
                </a:stretch>
              </p:blipFill>
              <p:spPr>
                <a:xfrm>
                  <a:off x="12890745" y="7808805"/>
                  <a:ext cx="9342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88BF7D90-EB19-D413-8E4B-31DCBF8617C9}"/>
                    </a:ext>
                  </a:extLst>
                </p14:cNvPr>
                <p14:cNvContentPartPr/>
                <p14:nvPr/>
              </p14:nvContentPartPr>
              <p14:xfrm>
                <a:off x="13772745" y="7943805"/>
                <a:ext cx="178920" cy="3960"/>
              </p14:xfrm>
            </p:contentPart>
          </mc:Choice>
          <mc:Fallback>
            <p:pic>
              <p:nvPicPr>
                <p:cNvPr id="18" name="Ink 17">
                  <a:extLst>
                    <a:ext uri="{FF2B5EF4-FFF2-40B4-BE49-F238E27FC236}">
                      <a16:creationId xmlns:a16="http://schemas.microsoft.com/office/drawing/2014/main" id="{88BF7D90-EB19-D413-8E4B-31DCBF8617C9}"/>
                    </a:ext>
                  </a:extLst>
                </p:cNvPr>
                <p:cNvPicPr/>
                <p:nvPr/>
              </p:nvPicPr>
              <p:blipFill>
                <a:blip r:embed="rId13"/>
                <a:stretch>
                  <a:fillRect/>
                </a:stretch>
              </p:blipFill>
              <p:spPr>
                <a:xfrm>
                  <a:off x="13710105" y="7881165"/>
                  <a:ext cx="3045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E4AB4762-B7E9-C469-8A1F-27AB6B3C4751}"/>
                    </a:ext>
                  </a:extLst>
                </p14:cNvPr>
                <p14:cNvContentPartPr/>
                <p14:nvPr/>
              </p14:nvContentPartPr>
              <p14:xfrm>
                <a:off x="13445145" y="8077365"/>
                <a:ext cx="718920" cy="110880"/>
              </p14:xfrm>
            </p:contentPart>
          </mc:Choice>
          <mc:Fallback>
            <p:pic>
              <p:nvPicPr>
                <p:cNvPr id="20" name="Ink 19">
                  <a:extLst>
                    <a:ext uri="{FF2B5EF4-FFF2-40B4-BE49-F238E27FC236}">
                      <a16:creationId xmlns:a16="http://schemas.microsoft.com/office/drawing/2014/main" id="{E4AB4762-B7E9-C469-8A1F-27AB6B3C4751}"/>
                    </a:ext>
                  </a:extLst>
                </p:cNvPr>
                <p:cNvPicPr/>
                <p:nvPr/>
              </p:nvPicPr>
              <p:blipFill>
                <a:blip r:embed="rId15"/>
                <a:stretch>
                  <a:fillRect/>
                </a:stretch>
              </p:blipFill>
              <p:spPr>
                <a:xfrm>
                  <a:off x="13382145" y="8014365"/>
                  <a:ext cx="844560" cy="236520"/>
                </a:xfrm>
                <a:prstGeom prst="rect">
                  <a:avLst/>
                </a:prstGeom>
              </p:spPr>
            </p:pic>
          </mc:Fallback>
        </mc:AlternateContent>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686</Words>
  <Application>Microsoft Office PowerPoint</Application>
  <PresentationFormat>Custom</PresentationFormat>
  <Paragraphs>78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Merriweather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yashpawar93730@gmail.com</cp:lastModifiedBy>
  <cp:revision>2</cp:revision>
  <dcterms:created xsi:type="dcterms:W3CDTF">2024-10-21T04:29:30Z</dcterms:created>
  <dcterms:modified xsi:type="dcterms:W3CDTF">2024-10-21T04:43:41Z</dcterms:modified>
</cp:coreProperties>
</file>